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3" r:id="rId1"/>
  </p:sldMasterIdLst>
  <p:notesMasterIdLst>
    <p:notesMasterId r:id="rId12"/>
  </p:notesMasterIdLst>
  <p:sldIdLst>
    <p:sldId id="256" r:id="rId2"/>
    <p:sldId id="257" r:id="rId3"/>
    <p:sldId id="316" r:id="rId4"/>
    <p:sldId id="350" r:id="rId5"/>
    <p:sldId id="351" r:id="rId6"/>
    <p:sldId id="352" r:id="rId7"/>
    <p:sldId id="355" r:id="rId8"/>
    <p:sldId id="353" r:id="rId9"/>
    <p:sldId id="354" r:id="rId10"/>
    <p:sldId id="318" r:id="rId11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490">
          <p15:clr>
            <a:srgbClr val="A4A3A4"/>
          </p15:clr>
        </p15:guide>
        <p15:guide id="4" pos="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A65"/>
    <a:srgbClr val="104B52"/>
    <a:srgbClr val="25B887"/>
    <a:srgbClr val="C8B96E"/>
    <a:srgbClr val="D9F2D7"/>
    <a:srgbClr val="D7D7D7"/>
    <a:srgbClr val="FFF7B4"/>
    <a:srgbClr val="10775C"/>
    <a:srgbClr val="83B295"/>
    <a:srgbClr val="1FB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5493" autoAdjust="0"/>
  </p:normalViewPr>
  <p:slideViewPr>
    <p:cSldViewPr snapToGrid="0">
      <p:cViewPr varScale="1">
        <p:scale>
          <a:sx n="108" d="100"/>
          <a:sy n="108" d="100"/>
        </p:scale>
        <p:origin x="942" y="90"/>
      </p:cViewPr>
      <p:guideLst>
        <p:guide orient="horz" pos="2160"/>
        <p:guide pos="3840"/>
        <p:guide orient="horz" pos="2490"/>
        <p:guide pos="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469294090589969E-2"/>
          <c:y val="0.15559095540537901"/>
          <c:w val="0.60287192394709821"/>
          <c:h val="0.78262491513800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1517109374420401E-2"/>
                  <c:y val="-5.056396613101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0-41EA-BD8C-3A0738D59139}"/>
                </c:ext>
              </c:extLst>
            </c:dLbl>
            <c:dLbl>
              <c:idx val="1"/>
              <c:layout>
                <c:manualLayout>
                  <c:x val="1.6654238823423925E-2"/>
                  <c:y val="-2.355836596762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30-41EA-BD8C-3A0738D59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30-41EA-BD8C-3A0738D59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 - апрель 2026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1319373525592264E-2"/>
                  <c:y val="-5.673835854208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0-41EA-BD8C-3A0738D59139}"/>
                </c:ext>
              </c:extLst>
            </c:dLbl>
            <c:dLbl>
              <c:idx val="1"/>
              <c:layout>
                <c:manualLayout>
                  <c:x val="1.9237384954378954E-2"/>
                  <c:y val="-2.989157662767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0-41EA-BD8C-3A0738D59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30-41EA-BD8C-3A0738D591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563392"/>
        <c:axId val="114720064"/>
        <c:axId val="0"/>
      </c:bar3DChart>
      <c:catAx>
        <c:axId val="11756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720064"/>
        <c:crosses val="autoZero"/>
        <c:auto val="1"/>
        <c:lblAlgn val="ctr"/>
        <c:lblOffset val="100"/>
        <c:noMultiLvlLbl val="0"/>
      </c:catAx>
      <c:valAx>
        <c:axId val="114720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56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02633232855463"/>
          <c:y val="0.72436823042487863"/>
          <c:w val="0.38123607919184471"/>
          <c:h val="0.2445938168772852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1E0FF-0DA4-4AD0-8C90-4887844693BF}" type="doc">
      <dgm:prSet loTypeId="urn:microsoft.com/office/officeart/2005/8/layout/hierarchy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3C983C9-1FCD-414E-9480-B3A097210946}">
      <dgm:prSet phldrT="[Текст]" custT="1"/>
      <dgm:spPr/>
      <dgm:t>
        <a:bodyPr/>
        <a:lstStyle/>
        <a:p>
          <a:r>
            <a:rPr lang="ru-RU" sz="1800" dirty="0"/>
            <a:t>• </a:t>
          </a:r>
          <a:r>
            <a:rPr lang="ru-RU" sz="1800" dirty="0" err="1"/>
            <a:t>Гаалийн</a:t>
          </a:r>
          <a:r>
            <a:rPr lang="ru-RU" sz="1800" dirty="0"/>
            <a:t> </a:t>
          </a:r>
          <a:r>
            <a:rPr lang="ru-RU" sz="1800" dirty="0" err="1"/>
            <a:t>бүрдүүлэлтийг</a:t>
          </a:r>
          <a:r>
            <a:rPr lang="ru-RU" sz="1800" dirty="0"/>
            <a:t> </a:t>
          </a:r>
          <a:r>
            <a:rPr lang="ru-RU" sz="1800" dirty="0" err="1"/>
            <a:t>хялбарчлах</a:t>
          </a:r>
          <a:r>
            <a:rPr lang="ru-RU" sz="1800" dirty="0"/>
            <a:t> </a:t>
          </a:r>
          <a:r>
            <a:rPr lang="ru-RU" sz="1800" dirty="0" err="1"/>
            <a:t>олон</a:t>
          </a:r>
          <a:r>
            <a:rPr lang="ru-RU" sz="1800" dirty="0"/>
            <a:t> </a:t>
          </a:r>
          <a:r>
            <a:rPr lang="ru-RU" sz="1800" dirty="0" err="1"/>
            <a:t>улсын</a:t>
          </a:r>
          <a:r>
            <a:rPr lang="ru-RU" sz="1800" dirty="0"/>
            <a:t> </a:t>
          </a:r>
          <a:r>
            <a:rPr lang="ru-RU" sz="1800" dirty="0" err="1"/>
            <a:t>төслүүд</a:t>
          </a:r>
          <a:endParaRPr lang="ru-RU" sz="1800" dirty="0"/>
        </a:p>
      </dgm:t>
    </dgm:pt>
    <dgm:pt modelId="{5691DB80-3E9D-4E9D-98F3-94B396007625}" type="parTrans" cxnId="{0B3CC371-7B87-4FE6-84FE-6DB9DC96C45F}">
      <dgm:prSet/>
      <dgm:spPr/>
      <dgm:t>
        <a:bodyPr/>
        <a:lstStyle/>
        <a:p>
          <a:endParaRPr lang="ru-RU"/>
        </a:p>
      </dgm:t>
    </dgm:pt>
    <dgm:pt modelId="{DD8AD4CD-1715-4663-8BF6-9040E54DE2BE}" type="sibTrans" cxnId="{0B3CC371-7B87-4FE6-84FE-6DB9DC96C45F}">
      <dgm:prSet/>
      <dgm:spPr/>
      <dgm:t>
        <a:bodyPr/>
        <a:lstStyle/>
        <a:p>
          <a:endParaRPr lang="ru-RU"/>
        </a:p>
      </dgm:t>
    </dgm:pt>
    <dgm:pt modelId="{0FC440A9-56B6-4801-825E-4D08C81C7AC9}">
      <dgm:prSet phldrT="[Текст]" custT="1"/>
      <dgm:spPr/>
      <dgm:t>
        <a:bodyPr/>
        <a:lstStyle/>
        <a:p>
          <a:r>
            <a:rPr lang="ru-RU" sz="1800" dirty="0"/>
            <a:t>• </a:t>
          </a:r>
          <a:r>
            <a:rPr lang="ru-RU" sz="1800" dirty="0" err="1"/>
            <a:t>Боомт</a:t>
          </a:r>
          <a:r>
            <a:rPr lang="ru-RU" sz="1800" dirty="0"/>
            <a:t> </a:t>
          </a:r>
          <a:r>
            <a:rPr lang="ru-RU" sz="1800" dirty="0" err="1"/>
            <a:t>дахь</a:t>
          </a:r>
          <a:r>
            <a:rPr lang="ru-RU" sz="1800" dirty="0"/>
            <a:t> </a:t>
          </a:r>
          <a:r>
            <a:rPr lang="ru-RU" sz="1800" dirty="0" err="1"/>
            <a:t>гаалийн</a:t>
          </a:r>
          <a:r>
            <a:rPr lang="ru-RU" sz="1800" dirty="0"/>
            <a:t> </a:t>
          </a:r>
          <a:r>
            <a:rPr lang="ru-RU" sz="1800" dirty="0" err="1"/>
            <a:t>хяналтын</a:t>
          </a:r>
          <a:r>
            <a:rPr lang="ru-RU" sz="1800" dirty="0"/>
            <a:t> </a:t>
          </a:r>
          <a:r>
            <a:rPr lang="ru-RU" sz="1800" dirty="0" err="1"/>
            <a:t>үр</a:t>
          </a:r>
          <a:r>
            <a:rPr lang="ru-RU" sz="1800" dirty="0"/>
            <a:t> </a:t>
          </a:r>
          <a:r>
            <a:rPr lang="ru-RU" sz="1800" dirty="0" err="1"/>
            <a:t>дүнг</a:t>
          </a:r>
          <a:r>
            <a:rPr lang="ru-RU" sz="1800" dirty="0"/>
            <a:t> </a:t>
          </a:r>
          <a:r>
            <a:rPr lang="ru-RU" sz="1800" dirty="0" err="1"/>
            <a:t>харилцан</a:t>
          </a:r>
          <a:r>
            <a:rPr lang="ru-RU" sz="1800" dirty="0"/>
            <a:t> </a:t>
          </a:r>
          <a:r>
            <a:rPr lang="ru-RU" sz="1800" dirty="0" err="1"/>
            <a:t>хүлээн</a:t>
          </a:r>
          <a:r>
            <a:rPr lang="ru-RU" sz="1800" dirty="0"/>
            <a:t> </a:t>
          </a:r>
          <a:r>
            <a:rPr lang="ru-RU" sz="1800" dirty="0" err="1"/>
            <a:t>зөвшөөрөх</a:t>
          </a:r>
          <a:r>
            <a:rPr lang="ru-RU" sz="1800" dirty="0"/>
            <a:t> (БГХҮХЗ)</a:t>
          </a:r>
        </a:p>
      </dgm:t>
    </dgm:pt>
    <dgm:pt modelId="{1289E606-AA96-448F-BAD9-96EF3C18B31A}" type="parTrans" cxnId="{FE0F6A62-CE6C-4732-AB52-76818A58A89F}">
      <dgm:prSet/>
      <dgm:spPr/>
      <dgm:t>
        <a:bodyPr/>
        <a:lstStyle/>
        <a:p>
          <a:endParaRPr lang="ru-RU"/>
        </a:p>
      </dgm:t>
    </dgm:pt>
    <dgm:pt modelId="{5ADC8DDD-0954-4CA1-8A05-A0044865E72B}" type="sibTrans" cxnId="{FE0F6A62-CE6C-4732-AB52-76818A58A89F}">
      <dgm:prSet/>
      <dgm:spPr/>
      <dgm:t>
        <a:bodyPr/>
        <a:lstStyle/>
        <a:p>
          <a:endParaRPr lang="ru-RU"/>
        </a:p>
      </dgm:t>
    </dgm:pt>
    <dgm:pt modelId="{F88811A1-00FB-48AA-AAB4-5BF828114B8B}">
      <dgm:prSet phldrT="[Текст]" custT="1"/>
      <dgm:spPr/>
      <dgm:t>
        <a:bodyPr/>
        <a:lstStyle/>
        <a:p>
          <a:r>
            <a:rPr lang="ru-RU" sz="1800" dirty="0"/>
            <a:t>• </a:t>
          </a:r>
          <a:r>
            <a:rPr lang="ru-RU" sz="1800" dirty="0" err="1"/>
            <a:t>Итгэмжлэгдсэн</a:t>
          </a:r>
          <a:r>
            <a:rPr lang="ru-RU" sz="1800" dirty="0"/>
            <a:t> аж </a:t>
          </a:r>
          <a:r>
            <a:rPr lang="ru-RU" sz="1800" dirty="0" err="1"/>
            <a:t>ахуйн</a:t>
          </a:r>
          <a:r>
            <a:rPr lang="ru-RU" sz="1800" dirty="0"/>
            <a:t> </a:t>
          </a:r>
          <a:r>
            <a:rPr lang="ru-RU" sz="1800" dirty="0" err="1"/>
            <a:t>нэгж</a:t>
          </a:r>
          <a:r>
            <a:rPr lang="ru-RU" sz="1800" dirty="0"/>
            <a:t> (ИААН)-</a:t>
          </a:r>
          <a:r>
            <a:rPr lang="ru-RU" sz="1800" dirty="0" err="1"/>
            <a:t>ийн</a:t>
          </a:r>
          <a:r>
            <a:rPr lang="ru-RU" sz="1800" dirty="0"/>
            <a:t> </a:t>
          </a:r>
          <a:r>
            <a:rPr lang="ru-RU" sz="1800" dirty="0" err="1"/>
            <a:t>статусыг</a:t>
          </a:r>
          <a:r>
            <a:rPr lang="ru-RU" sz="1800" dirty="0"/>
            <a:t> </a:t>
          </a:r>
          <a:r>
            <a:rPr lang="ru-RU" sz="1800" dirty="0" err="1"/>
            <a:t>харилцан</a:t>
          </a:r>
          <a:r>
            <a:rPr lang="ru-RU" sz="1800" dirty="0"/>
            <a:t> </a:t>
          </a:r>
          <a:r>
            <a:rPr lang="ru-RU" sz="1800" dirty="0" err="1"/>
            <a:t>хүлээн</a:t>
          </a:r>
          <a:r>
            <a:rPr lang="ru-RU" sz="1800" dirty="0"/>
            <a:t> </a:t>
          </a:r>
          <a:r>
            <a:rPr lang="ru-RU" sz="1800" dirty="0" err="1"/>
            <a:t>зөвшөөрөх</a:t>
          </a:r>
          <a:endParaRPr lang="ru-RU" sz="1800" dirty="0"/>
        </a:p>
      </dgm:t>
    </dgm:pt>
    <dgm:pt modelId="{99649AAD-C630-4DC8-B3B1-37A39856A3C3}" type="parTrans" cxnId="{E851A11F-9B0C-46B3-B57D-14834643F8EC}">
      <dgm:prSet/>
      <dgm:spPr/>
      <dgm:t>
        <a:bodyPr/>
        <a:lstStyle/>
        <a:p>
          <a:endParaRPr lang="ru-RU"/>
        </a:p>
      </dgm:t>
    </dgm:pt>
    <dgm:pt modelId="{7271FE51-C81C-4F77-95E8-3A5A33C0E54D}" type="sibTrans" cxnId="{E851A11F-9B0C-46B3-B57D-14834643F8EC}">
      <dgm:prSet/>
      <dgm:spPr/>
      <dgm:t>
        <a:bodyPr/>
        <a:lstStyle/>
        <a:p>
          <a:endParaRPr lang="ru-RU"/>
        </a:p>
      </dgm:t>
    </dgm:pt>
    <dgm:pt modelId="{7A1B8AB4-7734-4628-BD06-D063029FF810}" type="pres">
      <dgm:prSet presAssocID="{DBD1E0FF-0DA4-4AD0-8C90-4887844693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C43522-C4DC-4B56-85CA-4B3570E82BBE}" type="pres">
      <dgm:prSet presAssocID="{83C983C9-1FCD-414E-9480-B3A097210946}" presName="hierRoot1" presStyleCnt="0"/>
      <dgm:spPr/>
    </dgm:pt>
    <dgm:pt modelId="{91BF4FD8-E7E9-4452-B82F-80C07A0A43C2}" type="pres">
      <dgm:prSet presAssocID="{83C983C9-1FCD-414E-9480-B3A097210946}" presName="composite" presStyleCnt="0"/>
      <dgm:spPr/>
    </dgm:pt>
    <dgm:pt modelId="{CD22E66B-9B45-4214-97A4-2167ADB066A4}" type="pres">
      <dgm:prSet presAssocID="{83C983C9-1FCD-414E-9480-B3A097210946}" presName="background" presStyleLbl="node0" presStyleIdx="0" presStyleCnt="1"/>
      <dgm:spPr/>
    </dgm:pt>
    <dgm:pt modelId="{0F95ED86-8192-4601-B701-56CD6FFF8D75}" type="pres">
      <dgm:prSet presAssocID="{83C983C9-1FCD-414E-9480-B3A097210946}" presName="text" presStyleLbl="fgAcc0" presStyleIdx="0" presStyleCnt="1" custScaleX="357825" custScaleY="130060" custLinFactNeighborX="-436" custLinFactNeighborY="1114">
        <dgm:presLayoutVars>
          <dgm:chPref val="3"/>
        </dgm:presLayoutVars>
      </dgm:prSet>
      <dgm:spPr/>
    </dgm:pt>
    <dgm:pt modelId="{F432F684-4C58-45E1-A49F-8DE4B754FF83}" type="pres">
      <dgm:prSet presAssocID="{83C983C9-1FCD-414E-9480-B3A097210946}" presName="hierChild2" presStyleCnt="0"/>
      <dgm:spPr/>
    </dgm:pt>
    <dgm:pt modelId="{7C5E4DBF-2630-48E2-BEB4-EBEE5DB44C17}" type="pres">
      <dgm:prSet presAssocID="{99649AAD-C630-4DC8-B3B1-37A39856A3C3}" presName="Name10" presStyleLbl="parChTrans1D2" presStyleIdx="0" presStyleCnt="2"/>
      <dgm:spPr/>
    </dgm:pt>
    <dgm:pt modelId="{C21B5208-D6F6-4AFF-9CE0-AFD227412DD1}" type="pres">
      <dgm:prSet presAssocID="{F88811A1-00FB-48AA-AAB4-5BF828114B8B}" presName="hierRoot2" presStyleCnt="0"/>
      <dgm:spPr/>
    </dgm:pt>
    <dgm:pt modelId="{0A63D9F4-530C-444A-9D25-E96ECA69CE58}" type="pres">
      <dgm:prSet presAssocID="{F88811A1-00FB-48AA-AAB4-5BF828114B8B}" presName="composite2" presStyleCnt="0"/>
      <dgm:spPr/>
    </dgm:pt>
    <dgm:pt modelId="{E3E1809E-D141-473E-978B-8B9E42EF5DF0}" type="pres">
      <dgm:prSet presAssocID="{F88811A1-00FB-48AA-AAB4-5BF828114B8B}" presName="background2" presStyleLbl="node2" presStyleIdx="0" presStyleCnt="2"/>
      <dgm:spPr/>
    </dgm:pt>
    <dgm:pt modelId="{87A93443-4D4F-45A6-9E1A-6BDFD9E251C3}" type="pres">
      <dgm:prSet presAssocID="{F88811A1-00FB-48AA-AAB4-5BF828114B8B}" presName="text2" presStyleLbl="fgAcc2" presStyleIdx="0" presStyleCnt="2" custScaleX="245886" custScaleY="92770" custLinFactX="-72384" custLinFactNeighborX="-100000" custLinFactNeighborY="-1710">
        <dgm:presLayoutVars>
          <dgm:chPref val="3"/>
        </dgm:presLayoutVars>
      </dgm:prSet>
      <dgm:spPr/>
    </dgm:pt>
    <dgm:pt modelId="{168FDD3D-FAF9-410F-9223-FAB138C57B7B}" type="pres">
      <dgm:prSet presAssocID="{F88811A1-00FB-48AA-AAB4-5BF828114B8B}" presName="hierChild3" presStyleCnt="0"/>
      <dgm:spPr/>
    </dgm:pt>
    <dgm:pt modelId="{59AFC2A7-4F46-4AE5-B6AC-4F39E9F340B4}" type="pres">
      <dgm:prSet presAssocID="{1289E606-AA96-448F-BAD9-96EF3C18B31A}" presName="Name10" presStyleLbl="parChTrans1D2" presStyleIdx="1" presStyleCnt="2"/>
      <dgm:spPr/>
    </dgm:pt>
    <dgm:pt modelId="{1E4A3E6C-AEF6-4EE8-B6D9-9567F02D753D}" type="pres">
      <dgm:prSet presAssocID="{0FC440A9-56B6-4801-825E-4D08C81C7AC9}" presName="hierRoot2" presStyleCnt="0"/>
      <dgm:spPr/>
    </dgm:pt>
    <dgm:pt modelId="{A33703B5-A910-4DBF-83DD-61E373B809A1}" type="pres">
      <dgm:prSet presAssocID="{0FC440A9-56B6-4801-825E-4D08C81C7AC9}" presName="composite2" presStyleCnt="0"/>
      <dgm:spPr/>
    </dgm:pt>
    <dgm:pt modelId="{C39B845D-7BFA-45D0-8A6F-03C33B1C9B21}" type="pres">
      <dgm:prSet presAssocID="{0FC440A9-56B6-4801-825E-4D08C81C7AC9}" presName="background2" presStyleLbl="node2" presStyleIdx="1" presStyleCnt="2"/>
      <dgm:spPr/>
    </dgm:pt>
    <dgm:pt modelId="{488766CB-8D63-4F93-894F-A3276BB63C33}" type="pres">
      <dgm:prSet presAssocID="{0FC440A9-56B6-4801-825E-4D08C81C7AC9}" presName="text2" presStyleLbl="fgAcc2" presStyleIdx="1" presStyleCnt="2" custScaleX="237421" custLinFactNeighborX="83391" custLinFactNeighborY="-1710">
        <dgm:presLayoutVars>
          <dgm:chPref val="3"/>
        </dgm:presLayoutVars>
      </dgm:prSet>
      <dgm:spPr/>
    </dgm:pt>
    <dgm:pt modelId="{FAC60BC0-B69C-4413-A1BF-FF2CFF86D2A2}" type="pres">
      <dgm:prSet presAssocID="{0FC440A9-56B6-4801-825E-4D08C81C7AC9}" presName="hierChild3" presStyleCnt="0"/>
      <dgm:spPr/>
    </dgm:pt>
  </dgm:ptLst>
  <dgm:cxnLst>
    <dgm:cxn modelId="{E851A11F-9B0C-46B3-B57D-14834643F8EC}" srcId="{83C983C9-1FCD-414E-9480-B3A097210946}" destId="{F88811A1-00FB-48AA-AAB4-5BF828114B8B}" srcOrd="0" destOrd="0" parTransId="{99649AAD-C630-4DC8-B3B1-37A39856A3C3}" sibTransId="{7271FE51-C81C-4F77-95E8-3A5A33C0E54D}"/>
    <dgm:cxn modelId="{FE0F6A62-CE6C-4732-AB52-76818A58A89F}" srcId="{83C983C9-1FCD-414E-9480-B3A097210946}" destId="{0FC440A9-56B6-4801-825E-4D08C81C7AC9}" srcOrd="1" destOrd="0" parTransId="{1289E606-AA96-448F-BAD9-96EF3C18B31A}" sibTransId="{5ADC8DDD-0954-4CA1-8A05-A0044865E72B}"/>
    <dgm:cxn modelId="{70BFC262-320B-451C-AB78-33F294164F46}" type="presOf" srcId="{1289E606-AA96-448F-BAD9-96EF3C18B31A}" destId="{59AFC2A7-4F46-4AE5-B6AC-4F39E9F340B4}" srcOrd="0" destOrd="0" presId="urn:microsoft.com/office/officeart/2005/8/layout/hierarchy1"/>
    <dgm:cxn modelId="{0DED7B66-F702-4AB6-B336-BBBF90B127FE}" type="presOf" srcId="{99649AAD-C630-4DC8-B3B1-37A39856A3C3}" destId="{7C5E4DBF-2630-48E2-BEB4-EBEE5DB44C17}" srcOrd="0" destOrd="0" presId="urn:microsoft.com/office/officeart/2005/8/layout/hierarchy1"/>
    <dgm:cxn modelId="{59DBAC67-B1D0-41BA-8472-9B40705E5D01}" type="presOf" srcId="{DBD1E0FF-0DA4-4AD0-8C90-4887844693BF}" destId="{7A1B8AB4-7734-4628-BD06-D063029FF810}" srcOrd="0" destOrd="0" presId="urn:microsoft.com/office/officeart/2005/8/layout/hierarchy1"/>
    <dgm:cxn modelId="{0B3CC371-7B87-4FE6-84FE-6DB9DC96C45F}" srcId="{DBD1E0FF-0DA4-4AD0-8C90-4887844693BF}" destId="{83C983C9-1FCD-414E-9480-B3A097210946}" srcOrd="0" destOrd="0" parTransId="{5691DB80-3E9D-4E9D-98F3-94B396007625}" sibTransId="{DD8AD4CD-1715-4663-8BF6-9040E54DE2BE}"/>
    <dgm:cxn modelId="{E926B27A-DEB1-4876-B559-4B5E31AB5344}" type="presOf" srcId="{0FC440A9-56B6-4801-825E-4D08C81C7AC9}" destId="{488766CB-8D63-4F93-894F-A3276BB63C33}" srcOrd="0" destOrd="0" presId="urn:microsoft.com/office/officeart/2005/8/layout/hierarchy1"/>
    <dgm:cxn modelId="{18790FF6-33EC-4304-9089-A29752F7BD68}" type="presOf" srcId="{F88811A1-00FB-48AA-AAB4-5BF828114B8B}" destId="{87A93443-4D4F-45A6-9E1A-6BDFD9E251C3}" srcOrd="0" destOrd="0" presId="urn:microsoft.com/office/officeart/2005/8/layout/hierarchy1"/>
    <dgm:cxn modelId="{9BC5BFFA-FF0D-4F71-B984-36A84B057F12}" type="presOf" srcId="{83C983C9-1FCD-414E-9480-B3A097210946}" destId="{0F95ED86-8192-4601-B701-56CD6FFF8D75}" srcOrd="0" destOrd="0" presId="urn:microsoft.com/office/officeart/2005/8/layout/hierarchy1"/>
    <dgm:cxn modelId="{D7E55541-5A60-439A-B9AC-222BA3A32F1B}" type="presParOf" srcId="{7A1B8AB4-7734-4628-BD06-D063029FF810}" destId="{D5C43522-C4DC-4B56-85CA-4B3570E82BBE}" srcOrd="0" destOrd="0" presId="urn:microsoft.com/office/officeart/2005/8/layout/hierarchy1"/>
    <dgm:cxn modelId="{EA189F30-B489-4B7A-825C-5FBFCE2C8191}" type="presParOf" srcId="{D5C43522-C4DC-4B56-85CA-4B3570E82BBE}" destId="{91BF4FD8-E7E9-4452-B82F-80C07A0A43C2}" srcOrd="0" destOrd="0" presId="urn:microsoft.com/office/officeart/2005/8/layout/hierarchy1"/>
    <dgm:cxn modelId="{0C8284D2-00B0-406F-9A98-7D6EEAD41691}" type="presParOf" srcId="{91BF4FD8-E7E9-4452-B82F-80C07A0A43C2}" destId="{CD22E66B-9B45-4214-97A4-2167ADB066A4}" srcOrd="0" destOrd="0" presId="urn:microsoft.com/office/officeart/2005/8/layout/hierarchy1"/>
    <dgm:cxn modelId="{97D65E81-153F-40AE-9562-112E60ED4211}" type="presParOf" srcId="{91BF4FD8-E7E9-4452-B82F-80C07A0A43C2}" destId="{0F95ED86-8192-4601-B701-56CD6FFF8D75}" srcOrd="1" destOrd="0" presId="urn:microsoft.com/office/officeart/2005/8/layout/hierarchy1"/>
    <dgm:cxn modelId="{A9607234-ECE5-42EB-A431-A026EB603355}" type="presParOf" srcId="{D5C43522-C4DC-4B56-85CA-4B3570E82BBE}" destId="{F432F684-4C58-45E1-A49F-8DE4B754FF83}" srcOrd="1" destOrd="0" presId="urn:microsoft.com/office/officeart/2005/8/layout/hierarchy1"/>
    <dgm:cxn modelId="{441B25B8-912A-4285-8DEA-AAD496427507}" type="presParOf" srcId="{F432F684-4C58-45E1-A49F-8DE4B754FF83}" destId="{7C5E4DBF-2630-48E2-BEB4-EBEE5DB44C17}" srcOrd="0" destOrd="0" presId="urn:microsoft.com/office/officeart/2005/8/layout/hierarchy1"/>
    <dgm:cxn modelId="{F9021807-A250-4827-B714-44A5EF791FBD}" type="presParOf" srcId="{F432F684-4C58-45E1-A49F-8DE4B754FF83}" destId="{C21B5208-D6F6-4AFF-9CE0-AFD227412DD1}" srcOrd="1" destOrd="0" presId="urn:microsoft.com/office/officeart/2005/8/layout/hierarchy1"/>
    <dgm:cxn modelId="{0FF35CC3-400F-4CB2-9DA4-22D1C826D2FD}" type="presParOf" srcId="{C21B5208-D6F6-4AFF-9CE0-AFD227412DD1}" destId="{0A63D9F4-530C-444A-9D25-E96ECA69CE58}" srcOrd="0" destOrd="0" presId="urn:microsoft.com/office/officeart/2005/8/layout/hierarchy1"/>
    <dgm:cxn modelId="{AB26A23F-22A1-43B4-8B08-44219B96E111}" type="presParOf" srcId="{0A63D9F4-530C-444A-9D25-E96ECA69CE58}" destId="{E3E1809E-D141-473E-978B-8B9E42EF5DF0}" srcOrd="0" destOrd="0" presId="urn:microsoft.com/office/officeart/2005/8/layout/hierarchy1"/>
    <dgm:cxn modelId="{13844CB5-7494-487F-B33E-EAF4C5975701}" type="presParOf" srcId="{0A63D9F4-530C-444A-9D25-E96ECA69CE58}" destId="{87A93443-4D4F-45A6-9E1A-6BDFD9E251C3}" srcOrd="1" destOrd="0" presId="urn:microsoft.com/office/officeart/2005/8/layout/hierarchy1"/>
    <dgm:cxn modelId="{0788754F-EC39-48FF-8799-149CA1FC7818}" type="presParOf" srcId="{C21B5208-D6F6-4AFF-9CE0-AFD227412DD1}" destId="{168FDD3D-FAF9-410F-9223-FAB138C57B7B}" srcOrd="1" destOrd="0" presId="urn:microsoft.com/office/officeart/2005/8/layout/hierarchy1"/>
    <dgm:cxn modelId="{A20870B3-F9DF-4961-B0A7-C0B8A70DC3D6}" type="presParOf" srcId="{F432F684-4C58-45E1-A49F-8DE4B754FF83}" destId="{59AFC2A7-4F46-4AE5-B6AC-4F39E9F340B4}" srcOrd="2" destOrd="0" presId="urn:microsoft.com/office/officeart/2005/8/layout/hierarchy1"/>
    <dgm:cxn modelId="{18FC0A1A-77E0-4899-AA26-B76F75222CB9}" type="presParOf" srcId="{F432F684-4C58-45E1-A49F-8DE4B754FF83}" destId="{1E4A3E6C-AEF6-4EE8-B6D9-9567F02D753D}" srcOrd="3" destOrd="0" presId="urn:microsoft.com/office/officeart/2005/8/layout/hierarchy1"/>
    <dgm:cxn modelId="{C3CCD3E3-7F4C-4ACF-86B6-AEEDC43BBA7E}" type="presParOf" srcId="{1E4A3E6C-AEF6-4EE8-B6D9-9567F02D753D}" destId="{A33703B5-A910-4DBF-83DD-61E373B809A1}" srcOrd="0" destOrd="0" presId="urn:microsoft.com/office/officeart/2005/8/layout/hierarchy1"/>
    <dgm:cxn modelId="{F1F817EF-43EF-4583-910F-EE03864834BD}" type="presParOf" srcId="{A33703B5-A910-4DBF-83DD-61E373B809A1}" destId="{C39B845D-7BFA-45D0-8A6F-03C33B1C9B21}" srcOrd="0" destOrd="0" presId="urn:microsoft.com/office/officeart/2005/8/layout/hierarchy1"/>
    <dgm:cxn modelId="{6498923B-C20B-4BFB-AD1B-18016E9FD70E}" type="presParOf" srcId="{A33703B5-A910-4DBF-83DD-61E373B809A1}" destId="{488766CB-8D63-4F93-894F-A3276BB63C33}" srcOrd="1" destOrd="0" presId="urn:microsoft.com/office/officeart/2005/8/layout/hierarchy1"/>
    <dgm:cxn modelId="{2D62D502-4BBB-4F77-9B80-DAA1ACB28975}" type="presParOf" srcId="{1E4A3E6C-AEF6-4EE8-B6D9-9567F02D753D}" destId="{FAC60BC0-B69C-4413-A1BF-FF2CFF86D2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FC2A7-4F46-4AE5-B6AC-4F39E9F340B4}">
      <dsp:nvSpPr>
        <dsp:cNvPr id="0" name=""/>
        <dsp:cNvSpPr/>
      </dsp:nvSpPr>
      <dsp:spPr>
        <a:xfrm>
          <a:off x="5642557" y="1273119"/>
          <a:ext cx="3327102" cy="416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4"/>
              </a:lnTo>
              <a:lnTo>
                <a:pt x="3327102" y="275264"/>
              </a:lnTo>
              <a:lnTo>
                <a:pt x="3327102" y="41672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E4DBF-2630-48E2-BEB4-EBEE5DB44C17}">
      <dsp:nvSpPr>
        <dsp:cNvPr id="0" name=""/>
        <dsp:cNvSpPr/>
      </dsp:nvSpPr>
      <dsp:spPr>
        <a:xfrm>
          <a:off x="1707702" y="1273119"/>
          <a:ext cx="3934854" cy="416727"/>
        </a:xfrm>
        <a:custGeom>
          <a:avLst/>
          <a:gdLst/>
          <a:ahLst/>
          <a:cxnLst/>
          <a:rect l="0" t="0" r="0" b="0"/>
          <a:pathLst>
            <a:path>
              <a:moveTo>
                <a:pt x="3934854" y="0"/>
              </a:moveTo>
              <a:lnTo>
                <a:pt x="3934854" y="275264"/>
              </a:lnTo>
              <a:lnTo>
                <a:pt x="0" y="275264"/>
              </a:lnTo>
              <a:lnTo>
                <a:pt x="0" y="41672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2E66B-9B45-4214-97A4-2167ADB066A4}">
      <dsp:nvSpPr>
        <dsp:cNvPr id="0" name=""/>
        <dsp:cNvSpPr/>
      </dsp:nvSpPr>
      <dsp:spPr>
        <a:xfrm>
          <a:off x="2910515" y="11976"/>
          <a:ext cx="5464083" cy="1261142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5ED86-8192-4601-B701-56CD6FFF8D75}">
      <dsp:nvSpPr>
        <dsp:cNvPr id="0" name=""/>
        <dsp:cNvSpPr/>
      </dsp:nvSpPr>
      <dsp:spPr>
        <a:xfrm>
          <a:off x="3080185" y="173162"/>
          <a:ext cx="5464083" cy="1261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• </a:t>
          </a:r>
          <a:r>
            <a:rPr lang="ru-RU" sz="1800" kern="1200" dirty="0" err="1"/>
            <a:t>Гаалийн</a:t>
          </a:r>
          <a:r>
            <a:rPr lang="ru-RU" sz="1800" kern="1200" dirty="0"/>
            <a:t> </a:t>
          </a:r>
          <a:r>
            <a:rPr lang="ru-RU" sz="1800" kern="1200" dirty="0" err="1"/>
            <a:t>бүрдүүлэлтийг</a:t>
          </a:r>
          <a:r>
            <a:rPr lang="ru-RU" sz="1800" kern="1200" dirty="0"/>
            <a:t> </a:t>
          </a:r>
          <a:r>
            <a:rPr lang="ru-RU" sz="1800" kern="1200" dirty="0" err="1"/>
            <a:t>хялбарчлах</a:t>
          </a:r>
          <a:r>
            <a:rPr lang="ru-RU" sz="1800" kern="1200" dirty="0"/>
            <a:t> </a:t>
          </a:r>
          <a:r>
            <a:rPr lang="ru-RU" sz="1800" kern="1200" dirty="0" err="1"/>
            <a:t>олон</a:t>
          </a:r>
          <a:r>
            <a:rPr lang="ru-RU" sz="1800" kern="1200" dirty="0"/>
            <a:t> </a:t>
          </a:r>
          <a:r>
            <a:rPr lang="ru-RU" sz="1800" kern="1200" dirty="0" err="1"/>
            <a:t>улсын</a:t>
          </a:r>
          <a:r>
            <a:rPr lang="ru-RU" sz="1800" kern="1200" dirty="0"/>
            <a:t> </a:t>
          </a:r>
          <a:r>
            <a:rPr lang="ru-RU" sz="1800" kern="1200" dirty="0" err="1"/>
            <a:t>төслүүд</a:t>
          </a:r>
          <a:endParaRPr lang="ru-RU" sz="1800" kern="1200" dirty="0"/>
        </a:p>
      </dsp:txBody>
      <dsp:txXfrm>
        <a:off x="3117123" y="210100"/>
        <a:ext cx="5390207" cy="1187266"/>
      </dsp:txXfrm>
    </dsp:sp>
    <dsp:sp modelId="{E3E1809E-D141-473E-978B-8B9E42EF5DF0}">
      <dsp:nvSpPr>
        <dsp:cNvPr id="0" name=""/>
        <dsp:cNvSpPr/>
      </dsp:nvSpPr>
      <dsp:spPr>
        <a:xfrm>
          <a:off x="-169669" y="1689846"/>
          <a:ext cx="3754745" cy="899555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93443-4D4F-45A6-9E1A-6BDFD9E251C3}">
      <dsp:nvSpPr>
        <dsp:cNvPr id="0" name=""/>
        <dsp:cNvSpPr/>
      </dsp:nvSpPr>
      <dsp:spPr>
        <a:xfrm>
          <a:off x="0" y="1851032"/>
          <a:ext cx="3754745" cy="899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• </a:t>
          </a:r>
          <a:r>
            <a:rPr lang="ru-RU" sz="1800" kern="1200" dirty="0" err="1"/>
            <a:t>Итгэмжлэгдсэн</a:t>
          </a:r>
          <a:r>
            <a:rPr lang="ru-RU" sz="1800" kern="1200" dirty="0"/>
            <a:t> аж </a:t>
          </a:r>
          <a:r>
            <a:rPr lang="ru-RU" sz="1800" kern="1200" dirty="0" err="1"/>
            <a:t>ахуйн</a:t>
          </a:r>
          <a:r>
            <a:rPr lang="ru-RU" sz="1800" kern="1200" dirty="0"/>
            <a:t> </a:t>
          </a:r>
          <a:r>
            <a:rPr lang="ru-RU" sz="1800" kern="1200" dirty="0" err="1"/>
            <a:t>нэгж</a:t>
          </a:r>
          <a:r>
            <a:rPr lang="ru-RU" sz="1800" kern="1200" dirty="0"/>
            <a:t> (ИААН)-</a:t>
          </a:r>
          <a:r>
            <a:rPr lang="ru-RU" sz="1800" kern="1200" dirty="0" err="1"/>
            <a:t>ийн</a:t>
          </a:r>
          <a:r>
            <a:rPr lang="ru-RU" sz="1800" kern="1200" dirty="0"/>
            <a:t> </a:t>
          </a:r>
          <a:r>
            <a:rPr lang="ru-RU" sz="1800" kern="1200" dirty="0" err="1"/>
            <a:t>статусыг</a:t>
          </a:r>
          <a:r>
            <a:rPr lang="ru-RU" sz="1800" kern="1200" dirty="0"/>
            <a:t> </a:t>
          </a:r>
          <a:r>
            <a:rPr lang="ru-RU" sz="1800" kern="1200" dirty="0" err="1"/>
            <a:t>харилцан</a:t>
          </a:r>
          <a:r>
            <a:rPr lang="ru-RU" sz="1800" kern="1200" dirty="0"/>
            <a:t> </a:t>
          </a:r>
          <a:r>
            <a:rPr lang="ru-RU" sz="1800" kern="1200" dirty="0" err="1"/>
            <a:t>хүлээн</a:t>
          </a:r>
          <a:r>
            <a:rPr lang="ru-RU" sz="1800" kern="1200" dirty="0"/>
            <a:t> </a:t>
          </a:r>
          <a:r>
            <a:rPr lang="ru-RU" sz="1800" kern="1200" dirty="0" err="1"/>
            <a:t>зөвшөөрөх</a:t>
          </a:r>
          <a:endParaRPr lang="ru-RU" sz="1800" kern="1200" dirty="0"/>
        </a:p>
      </dsp:txBody>
      <dsp:txXfrm>
        <a:off x="26347" y="1877379"/>
        <a:ext cx="3702051" cy="846861"/>
      </dsp:txXfrm>
    </dsp:sp>
    <dsp:sp modelId="{C39B845D-7BFA-45D0-8A6F-03C33B1C9B21}">
      <dsp:nvSpPr>
        <dsp:cNvPr id="0" name=""/>
        <dsp:cNvSpPr/>
      </dsp:nvSpPr>
      <dsp:spPr>
        <a:xfrm>
          <a:off x="7156919" y="1689846"/>
          <a:ext cx="3625482" cy="969662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766CB-8D63-4F93-894F-A3276BB63C33}">
      <dsp:nvSpPr>
        <dsp:cNvPr id="0" name=""/>
        <dsp:cNvSpPr/>
      </dsp:nvSpPr>
      <dsp:spPr>
        <a:xfrm>
          <a:off x="7326588" y="1851032"/>
          <a:ext cx="3625482" cy="969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• </a:t>
          </a:r>
          <a:r>
            <a:rPr lang="ru-RU" sz="1800" kern="1200" dirty="0" err="1"/>
            <a:t>Боомт</a:t>
          </a:r>
          <a:r>
            <a:rPr lang="ru-RU" sz="1800" kern="1200" dirty="0"/>
            <a:t> </a:t>
          </a:r>
          <a:r>
            <a:rPr lang="ru-RU" sz="1800" kern="1200" dirty="0" err="1"/>
            <a:t>дахь</a:t>
          </a:r>
          <a:r>
            <a:rPr lang="ru-RU" sz="1800" kern="1200" dirty="0"/>
            <a:t> </a:t>
          </a:r>
          <a:r>
            <a:rPr lang="ru-RU" sz="1800" kern="1200" dirty="0" err="1"/>
            <a:t>гаалийн</a:t>
          </a:r>
          <a:r>
            <a:rPr lang="ru-RU" sz="1800" kern="1200" dirty="0"/>
            <a:t> </a:t>
          </a:r>
          <a:r>
            <a:rPr lang="ru-RU" sz="1800" kern="1200" dirty="0" err="1"/>
            <a:t>хяналтын</a:t>
          </a:r>
          <a:r>
            <a:rPr lang="ru-RU" sz="1800" kern="1200" dirty="0"/>
            <a:t> </a:t>
          </a:r>
          <a:r>
            <a:rPr lang="ru-RU" sz="1800" kern="1200" dirty="0" err="1"/>
            <a:t>үр</a:t>
          </a:r>
          <a:r>
            <a:rPr lang="ru-RU" sz="1800" kern="1200" dirty="0"/>
            <a:t> </a:t>
          </a:r>
          <a:r>
            <a:rPr lang="ru-RU" sz="1800" kern="1200" dirty="0" err="1"/>
            <a:t>дүнг</a:t>
          </a:r>
          <a:r>
            <a:rPr lang="ru-RU" sz="1800" kern="1200" dirty="0"/>
            <a:t> </a:t>
          </a:r>
          <a:r>
            <a:rPr lang="ru-RU" sz="1800" kern="1200" dirty="0" err="1"/>
            <a:t>харилцан</a:t>
          </a:r>
          <a:r>
            <a:rPr lang="ru-RU" sz="1800" kern="1200" dirty="0"/>
            <a:t> </a:t>
          </a:r>
          <a:r>
            <a:rPr lang="ru-RU" sz="1800" kern="1200" dirty="0" err="1"/>
            <a:t>хүлээн</a:t>
          </a:r>
          <a:r>
            <a:rPr lang="ru-RU" sz="1800" kern="1200" dirty="0"/>
            <a:t> </a:t>
          </a:r>
          <a:r>
            <a:rPr lang="ru-RU" sz="1800" kern="1200" dirty="0" err="1"/>
            <a:t>зөвшөөрөх</a:t>
          </a:r>
          <a:r>
            <a:rPr lang="ru-RU" sz="1800" kern="1200" dirty="0"/>
            <a:t> (БГХҮХЗ)</a:t>
          </a:r>
        </a:p>
      </dsp:txBody>
      <dsp:txXfrm>
        <a:off x="7354988" y="1879432"/>
        <a:ext cx="3568682" cy="91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0.33913</cdr:x>
      <cdr:y>0.03182</cdr:y>
    </cdr:from>
    <cdr:to>
      <cdr:x>0.79243</cdr:x>
      <cdr:y>0.23511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9876" y="110801"/>
          <a:ext cx="2993943" cy="707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8" tIns="45718" rIns="45718" bIns="45718" numCol="1" spcCol="38100" rtlCol="0" anchor="t">
          <a:spAutoFit/>
        </a:bodyPr>
        <a:lstStyle xmlns:a="http://schemas.openxmlformats.org/drawingml/2006/main"/>
        <a:p xmlns:a="http://schemas.openxmlformats.org/drawingml/2006/main">
          <a:pPr algn="ctr" defTabSz="228553" rtl="0" hangingPunct="0"/>
          <a:r>
            <a:rPr lang="ru-RU" sz="2000" dirty="0" err="1"/>
            <a:t>Захиргааны</a:t>
          </a:r>
          <a:r>
            <a:rPr lang="ru-RU" sz="2000" dirty="0"/>
            <a:t> </a:t>
          </a:r>
          <a:r>
            <a:rPr lang="ru-RU" sz="2000" dirty="0" err="1"/>
            <a:t>зөрчлийн</a:t>
          </a:r>
          <a:r>
            <a:rPr lang="ru-RU" sz="2000" dirty="0"/>
            <a:t> </a:t>
          </a:r>
          <a:r>
            <a:rPr lang="ru-RU" sz="2000" dirty="0" err="1"/>
            <a:t>хэргийн</a:t>
          </a:r>
          <a:r>
            <a:rPr lang="ru-RU" sz="2000" dirty="0"/>
            <a:t> </a:t>
          </a:r>
          <a:r>
            <a:rPr lang="ru-RU" sz="2000" dirty="0" err="1"/>
            <a:t>тоо</a:t>
          </a:r>
          <a:r>
            <a: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rPr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3A2B-79F6-4A27-9B43-40190F7C1B0B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A481-5EB6-473F-B6AE-2562CCECA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1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481-5EB6-473F-B6AE-2562CCECAD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8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481-5EB6-473F-B6AE-2562CCECAD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3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481-5EB6-473F-B6AE-2562CCECAD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0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575" y="2318544"/>
            <a:ext cx="7600950" cy="92551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5600" y="3849688"/>
            <a:ext cx="76009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86" y="519980"/>
            <a:ext cx="3182686" cy="1227558"/>
          </a:xfrm>
          <a:prstGeom prst="rect">
            <a:avLst/>
          </a:prstGeom>
        </p:spPr>
      </p:pic>
      <p:sp>
        <p:nvSpPr>
          <p:cNvPr id="8" name="Равнобедренный треугольник 2"/>
          <p:cNvSpPr/>
          <p:nvPr/>
        </p:nvSpPr>
        <p:spPr>
          <a:xfrm>
            <a:off x="-53898" y="44604"/>
            <a:ext cx="4940300" cy="6858000"/>
          </a:xfrm>
          <a:custGeom>
            <a:avLst/>
            <a:gdLst>
              <a:gd name="connsiteX0" fmla="*/ 0 w 7476898"/>
              <a:gd name="connsiteY0" fmla="*/ 5149850 h 5149850"/>
              <a:gd name="connsiteX1" fmla="*/ 3738449 w 7476898"/>
              <a:gd name="connsiteY1" fmla="*/ 0 h 5149850"/>
              <a:gd name="connsiteX2" fmla="*/ 7476898 w 7476898"/>
              <a:gd name="connsiteY2" fmla="*/ 5149850 h 5149850"/>
              <a:gd name="connsiteX3" fmla="*/ 0 w 7476898"/>
              <a:gd name="connsiteY3" fmla="*/ 5149850 h 5149850"/>
              <a:gd name="connsiteX0" fmla="*/ 0 w 3787548"/>
              <a:gd name="connsiteY0" fmla="*/ 5162550 h 5162550"/>
              <a:gd name="connsiteX1" fmla="*/ 49099 w 3787548"/>
              <a:gd name="connsiteY1" fmla="*/ 0 h 5162550"/>
              <a:gd name="connsiteX2" fmla="*/ 3787548 w 3787548"/>
              <a:gd name="connsiteY2" fmla="*/ 5149850 h 5162550"/>
              <a:gd name="connsiteX3" fmla="*/ 0 w 3787548"/>
              <a:gd name="connsiteY3" fmla="*/ 5162550 h 5162550"/>
              <a:gd name="connsiteX0" fmla="*/ 0 w 3787548"/>
              <a:gd name="connsiteY0" fmla="*/ 5162550 h 5162550"/>
              <a:gd name="connsiteX1" fmla="*/ 49099 w 3787548"/>
              <a:gd name="connsiteY1" fmla="*/ 0 h 5162550"/>
              <a:gd name="connsiteX2" fmla="*/ 3787548 w 3787548"/>
              <a:gd name="connsiteY2" fmla="*/ 5149850 h 5162550"/>
              <a:gd name="connsiteX3" fmla="*/ 1795349 w 3787548"/>
              <a:gd name="connsiteY3" fmla="*/ 5156199 h 5162550"/>
              <a:gd name="connsiteX4" fmla="*/ 0 w 3787548"/>
              <a:gd name="connsiteY4" fmla="*/ 5162550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7548" h="5162550">
                <a:moveTo>
                  <a:pt x="0" y="5162550"/>
                </a:moveTo>
                <a:lnTo>
                  <a:pt x="49099" y="0"/>
                </a:lnTo>
                <a:lnTo>
                  <a:pt x="3787548" y="5149850"/>
                </a:lnTo>
                <a:lnTo>
                  <a:pt x="1795349" y="5156199"/>
                </a:lnTo>
                <a:lnTo>
                  <a:pt x="0" y="5162550"/>
                </a:lnTo>
                <a:close/>
              </a:path>
            </a:pathLst>
          </a:custGeom>
          <a:gradFill>
            <a:gsLst>
              <a:gs pos="0">
                <a:srgbClr val="104B52"/>
              </a:gs>
              <a:gs pos="82000">
                <a:srgbClr val="0F7A65"/>
              </a:gs>
              <a:gs pos="50000">
                <a:srgbClr val="147567"/>
              </a:gs>
              <a:gs pos="99000">
                <a:srgbClr val="1C88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-38883" y="0"/>
            <a:ext cx="1657605" cy="2502389"/>
          </a:xfrm>
          <a:custGeom>
            <a:avLst/>
            <a:gdLst>
              <a:gd name="connsiteX0" fmla="*/ 0 w 3147738"/>
              <a:gd name="connsiteY0" fmla="*/ 2502389 h 2502389"/>
              <a:gd name="connsiteX1" fmla="*/ 1650076 w 3147738"/>
              <a:gd name="connsiteY1" fmla="*/ 0 h 2502389"/>
              <a:gd name="connsiteX2" fmla="*/ 3147738 w 3147738"/>
              <a:gd name="connsiteY2" fmla="*/ 2502389 h 2502389"/>
              <a:gd name="connsiteX3" fmla="*/ 0 w 3147738"/>
              <a:gd name="connsiteY3" fmla="*/ 2502389 h 2502389"/>
              <a:gd name="connsiteX0" fmla="*/ 0 w 1657605"/>
              <a:gd name="connsiteY0" fmla="*/ 2502389 h 2502389"/>
              <a:gd name="connsiteX1" fmla="*/ 1650076 w 1657605"/>
              <a:gd name="connsiteY1" fmla="*/ 0 h 2502389"/>
              <a:gd name="connsiteX2" fmla="*/ 1657605 w 1657605"/>
              <a:gd name="connsiteY2" fmla="*/ 2502389 h 2502389"/>
              <a:gd name="connsiteX3" fmla="*/ 0 w 1657605"/>
              <a:gd name="connsiteY3" fmla="*/ 2502389 h 25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605" h="2502389">
                <a:moveTo>
                  <a:pt x="0" y="2502389"/>
                </a:moveTo>
                <a:lnTo>
                  <a:pt x="1650076" y="0"/>
                </a:lnTo>
                <a:cubicBezTo>
                  <a:pt x="1652586" y="834130"/>
                  <a:pt x="1655095" y="1668259"/>
                  <a:pt x="1657605" y="2502389"/>
                </a:cubicBezTo>
                <a:lnTo>
                  <a:pt x="0" y="2502389"/>
                </a:lnTo>
                <a:close/>
              </a:path>
            </a:pathLst>
          </a:custGeom>
          <a:gradFill>
            <a:gsLst>
              <a:gs pos="94000">
                <a:srgbClr val="1F957F"/>
              </a:gs>
              <a:gs pos="0">
                <a:srgbClr val="2051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476" b="13421"/>
          <a:stretch/>
        </p:blipFill>
        <p:spPr>
          <a:xfrm>
            <a:off x="-16582" y="-18172"/>
            <a:ext cx="6781655" cy="6964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b="17690"/>
          <a:stretch/>
        </p:blipFill>
        <p:spPr>
          <a:xfrm>
            <a:off x="1625678" y="486058"/>
            <a:ext cx="3161737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1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32"/>
          <p:cNvSpPr>
            <a:spLocks noGrp="1"/>
          </p:cNvSpPr>
          <p:nvPr>
            <p:ph type="pic" sz="quarter" idx="12"/>
          </p:nvPr>
        </p:nvSpPr>
        <p:spPr>
          <a:xfrm>
            <a:off x="633517" y="1796120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Рисунок 33"/>
          <p:cNvSpPr>
            <a:spLocks noGrp="1"/>
          </p:cNvSpPr>
          <p:nvPr>
            <p:ph type="pic" sz="quarter" idx="13"/>
          </p:nvPr>
        </p:nvSpPr>
        <p:spPr>
          <a:xfrm>
            <a:off x="3384151" y="1796120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Рисунок 34"/>
          <p:cNvSpPr>
            <a:spLocks noGrp="1"/>
          </p:cNvSpPr>
          <p:nvPr>
            <p:ph type="pic" sz="quarter" idx="14"/>
          </p:nvPr>
        </p:nvSpPr>
        <p:spPr>
          <a:xfrm>
            <a:off x="6134785" y="1796120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35"/>
          <p:cNvSpPr>
            <a:spLocks noGrp="1"/>
          </p:cNvSpPr>
          <p:nvPr>
            <p:ph type="pic" sz="quarter" idx="15"/>
          </p:nvPr>
        </p:nvSpPr>
        <p:spPr>
          <a:xfrm>
            <a:off x="8885419" y="1796120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Рисунок 32"/>
          <p:cNvSpPr>
            <a:spLocks noGrp="1"/>
          </p:cNvSpPr>
          <p:nvPr>
            <p:ph type="pic" sz="quarter" idx="16"/>
          </p:nvPr>
        </p:nvSpPr>
        <p:spPr>
          <a:xfrm>
            <a:off x="2008834" y="3218520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Рисунок 32"/>
          <p:cNvSpPr>
            <a:spLocks noGrp="1"/>
          </p:cNvSpPr>
          <p:nvPr>
            <p:ph type="pic" sz="quarter" idx="17"/>
          </p:nvPr>
        </p:nvSpPr>
        <p:spPr>
          <a:xfrm>
            <a:off x="4759468" y="3218520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Рисунок 32"/>
          <p:cNvSpPr>
            <a:spLocks noGrp="1"/>
          </p:cNvSpPr>
          <p:nvPr>
            <p:ph type="pic" sz="quarter" idx="18"/>
          </p:nvPr>
        </p:nvSpPr>
        <p:spPr>
          <a:xfrm>
            <a:off x="7510102" y="3218520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8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42987" y="1953380"/>
            <a:ext cx="6323400" cy="3534812"/>
          </a:xfrm>
          <a:custGeom>
            <a:avLst/>
            <a:gdLst>
              <a:gd name="connsiteX0" fmla="*/ 2209921 w 6323400"/>
              <a:gd name="connsiteY0" fmla="*/ 0 h 3534812"/>
              <a:gd name="connsiteX1" fmla="*/ 6323400 w 6323400"/>
              <a:gd name="connsiteY1" fmla="*/ 0 h 3534812"/>
              <a:gd name="connsiteX2" fmla="*/ 4266660 w 6323400"/>
              <a:gd name="connsiteY2" fmla="*/ 3534812 h 3534812"/>
              <a:gd name="connsiteX3" fmla="*/ 2056740 w 6323400"/>
              <a:gd name="connsiteY3" fmla="*/ 0 h 3534812"/>
              <a:gd name="connsiteX4" fmla="*/ 2091344 w 6323400"/>
              <a:gd name="connsiteY4" fmla="*/ 0 h 3534812"/>
              <a:gd name="connsiteX5" fmla="*/ 4148083 w 6323400"/>
              <a:gd name="connsiteY5" fmla="*/ 3534812 h 3534812"/>
              <a:gd name="connsiteX6" fmla="*/ 0 w 6323400"/>
              <a:gd name="connsiteY6" fmla="*/ 3534812 h 353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400" h="3534812">
                <a:moveTo>
                  <a:pt x="2209921" y="0"/>
                </a:moveTo>
                <a:lnTo>
                  <a:pt x="6323400" y="0"/>
                </a:lnTo>
                <a:lnTo>
                  <a:pt x="4266660" y="3534812"/>
                </a:lnTo>
                <a:close/>
                <a:moveTo>
                  <a:pt x="2056740" y="0"/>
                </a:moveTo>
                <a:lnTo>
                  <a:pt x="2091344" y="0"/>
                </a:lnTo>
                <a:lnTo>
                  <a:pt x="4148083" y="3534812"/>
                </a:lnTo>
                <a:lnTo>
                  <a:pt x="0" y="3534812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25616" y="1352835"/>
            <a:ext cx="5012101" cy="4929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8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7315200" y="1450046"/>
            <a:ext cx="4876800" cy="4839243"/>
          </a:xfrm>
          <a:custGeom>
            <a:avLst/>
            <a:gdLst>
              <a:gd name="connsiteX0" fmla="*/ 0 w 4876800"/>
              <a:gd name="connsiteY0" fmla="*/ 0 h 4839243"/>
              <a:gd name="connsiteX1" fmla="*/ 4876800 w 4876800"/>
              <a:gd name="connsiteY1" fmla="*/ 0 h 4839243"/>
              <a:gd name="connsiteX2" fmla="*/ 4876800 w 4876800"/>
              <a:gd name="connsiteY2" fmla="*/ 4839243 h 4839243"/>
              <a:gd name="connsiteX3" fmla="*/ 0 w 4876800"/>
              <a:gd name="connsiteY3" fmla="*/ 4839243 h 483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39243">
                <a:moveTo>
                  <a:pt x="0" y="0"/>
                </a:moveTo>
                <a:lnTo>
                  <a:pt x="4876800" y="0"/>
                </a:lnTo>
                <a:lnTo>
                  <a:pt x="4876800" y="4839243"/>
                </a:lnTo>
                <a:lnTo>
                  <a:pt x="0" y="4839243"/>
                </a:lnTo>
                <a:close/>
              </a:path>
            </a:pathLst>
          </a:cu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25438" y="1449388"/>
            <a:ext cx="6856412" cy="4840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131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смарт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t="10095" r="41491" b="11597"/>
          <a:stretch/>
        </p:blipFill>
        <p:spPr>
          <a:xfrm>
            <a:off x="4870450" y="1809749"/>
            <a:ext cx="2533650" cy="4375151"/>
          </a:xfrm>
          <a:prstGeom prst="rect">
            <a:avLst/>
          </a:prstGeom>
        </p:spPr>
      </p:pic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058834" y="1938867"/>
            <a:ext cx="2108200" cy="4089400"/>
          </a:xfrm>
          <a:custGeom>
            <a:avLst/>
            <a:gdLst>
              <a:gd name="connsiteX0" fmla="*/ 268817 w 2108200"/>
              <a:gd name="connsiteY0" fmla="*/ 0 h 4071077"/>
              <a:gd name="connsiteX1" fmla="*/ 1839383 w 2108200"/>
              <a:gd name="connsiteY1" fmla="*/ 0 h 4071077"/>
              <a:gd name="connsiteX2" fmla="*/ 2108200 w 2108200"/>
              <a:gd name="connsiteY2" fmla="*/ 268817 h 4071077"/>
              <a:gd name="connsiteX3" fmla="*/ 2108200 w 2108200"/>
              <a:gd name="connsiteY3" fmla="*/ 3819192 h 4071077"/>
              <a:gd name="connsiteX4" fmla="*/ 1944019 w 2108200"/>
              <a:gd name="connsiteY4" fmla="*/ 4066884 h 4071077"/>
              <a:gd name="connsiteX5" fmla="*/ 1923251 w 2108200"/>
              <a:gd name="connsiteY5" fmla="*/ 4071077 h 4071077"/>
              <a:gd name="connsiteX6" fmla="*/ 184950 w 2108200"/>
              <a:gd name="connsiteY6" fmla="*/ 4071077 h 4071077"/>
              <a:gd name="connsiteX7" fmla="*/ 164181 w 2108200"/>
              <a:gd name="connsiteY7" fmla="*/ 4066884 h 4071077"/>
              <a:gd name="connsiteX8" fmla="*/ 0 w 2108200"/>
              <a:gd name="connsiteY8" fmla="*/ 3819192 h 4071077"/>
              <a:gd name="connsiteX9" fmla="*/ 0 w 2108200"/>
              <a:gd name="connsiteY9" fmla="*/ 268817 h 4071077"/>
              <a:gd name="connsiteX10" fmla="*/ 268817 w 2108200"/>
              <a:gd name="connsiteY10" fmla="*/ 0 h 407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8200" h="4071077">
                <a:moveTo>
                  <a:pt x="268817" y="0"/>
                </a:moveTo>
                <a:lnTo>
                  <a:pt x="1839383" y="0"/>
                </a:lnTo>
                <a:cubicBezTo>
                  <a:pt x="1987847" y="0"/>
                  <a:pt x="2108200" y="120353"/>
                  <a:pt x="2108200" y="268817"/>
                </a:cubicBezTo>
                <a:lnTo>
                  <a:pt x="2108200" y="3819192"/>
                </a:lnTo>
                <a:cubicBezTo>
                  <a:pt x="2108200" y="3930540"/>
                  <a:pt x="2040501" y="4026076"/>
                  <a:pt x="1944019" y="4066884"/>
                </a:cubicBezTo>
                <a:lnTo>
                  <a:pt x="1923251" y="4071077"/>
                </a:lnTo>
                <a:lnTo>
                  <a:pt x="184950" y="4071077"/>
                </a:lnTo>
                <a:lnTo>
                  <a:pt x="164181" y="4066884"/>
                </a:lnTo>
                <a:cubicBezTo>
                  <a:pt x="67699" y="4026076"/>
                  <a:pt x="0" y="3930540"/>
                  <a:pt x="0" y="3819192"/>
                </a:cubicBezTo>
                <a:lnTo>
                  <a:pt x="0" y="268817"/>
                </a:lnTo>
                <a:cubicBezTo>
                  <a:pt x="0" y="120353"/>
                  <a:pt x="120353" y="0"/>
                  <a:pt x="268817" y="0"/>
                </a:cubicBez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82212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ноутбу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35" y="1010912"/>
            <a:ext cx="7691365" cy="5030432"/>
          </a:xfrm>
          <a:prstGeom prst="rect">
            <a:avLst/>
          </a:prstGeom>
        </p:spPr>
      </p:pic>
      <p:sp>
        <p:nvSpPr>
          <p:cNvPr id="10" name="Рисунок 9"/>
          <p:cNvSpPr>
            <a:spLocks noGrp="1"/>
          </p:cNvSpPr>
          <p:nvPr>
            <p:ph type="pic" sz="quarter" idx="12"/>
          </p:nvPr>
        </p:nvSpPr>
        <p:spPr>
          <a:xfrm>
            <a:off x="8553450" y="1872166"/>
            <a:ext cx="4004733" cy="2324035"/>
          </a:xfrm>
          <a:prstGeom prst="roundRect">
            <a:avLst>
              <a:gd name="adj" fmla="val 2958"/>
            </a:avLst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scene3d>
            <a:camera prst="perspectiveRelaxedModerately">
              <a:rot lat="21000000" lon="0" rev="0"/>
            </a:camera>
            <a:lightRig rig="threePt" dir="t"/>
          </a:scene3d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3296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онитор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21625" y="2187990"/>
            <a:ext cx="3454843" cy="3060392"/>
            <a:chOff x="1642407" y="2181063"/>
            <a:chExt cx="3454843" cy="30603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407" y="2181063"/>
              <a:ext cx="3454843" cy="306039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717964" y="2258291"/>
              <a:ext cx="3297382" cy="17941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>
          <a:xfrm>
            <a:off x="1681942" y="2265218"/>
            <a:ext cx="3323244" cy="1782492"/>
          </a:xfrm>
          <a:prstGeom prst="roundRect">
            <a:avLst>
              <a:gd name="adj" fmla="val 2485"/>
            </a:avLst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1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2"/>
          </p:nvPr>
        </p:nvSpPr>
        <p:spPr>
          <a:xfrm>
            <a:off x="0" y="1881188"/>
            <a:ext cx="3910013" cy="3910012"/>
          </a:xfrm>
          <a:custGeom>
            <a:avLst/>
            <a:gdLst>
              <a:gd name="connsiteX0" fmla="*/ 0 w 3910013"/>
              <a:gd name="connsiteY0" fmla="*/ 0 h 3910012"/>
              <a:gd name="connsiteX1" fmla="*/ 3910013 w 3910013"/>
              <a:gd name="connsiteY1" fmla="*/ 0 h 3910012"/>
              <a:gd name="connsiteX2" fmla="*/ 3910013 w 3910013"/>
              <a:gd name="connsiteY2" fmla="*/ 3910012 h 3910012"/>
              <a:gd name="connsiteX3" fmla="*/ 0 w 3910013"/>
              <a:gd name="connsiteY3" fmla="*/ 3910012 h 39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013" h="3910012">
                <a:moveTo>
                  <a:pt x="0" y="0"/>
                </a:moveTo>
                <a:lnTo>
                  <a:pt x="3910013" y="0"/>
                </a:lnTo>
                <a:lnTo>
                  <a:pt x="3910013" y="3910012"/>
                </a:lnTo>
                <a:lnTo>
                  <a:pt x="0" y="3910012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4140993" y="1871805"/>
            <a:ext cx="3910013" cy="3910012"/>
          </a:xfrm>
          <a:custGeom>
            <a:avLst/>
            <a:gdLst>
              <a:gd name="connsiteX0" fmla="*/ 0 w 3910013"/>
              <a:gd name="connsiteY0" fmla="*/ 0 h 3910012"/>
              <a:gd name="connsiteX1" fmla="*/ 3910013 w 3910013"/>
              <a:gd name="connsiteY1" fmla="*/ 0 h 3910012"/>
              <a:gd name="connsiteX2" fmla="*/ 3910013 w 3910013"/>
              <a:gd name="connsiteY2" fmla="*/ 3910012 h 3910012"/>
              <a:gd name="connsiteX3" fmla="*/ 0 w 3910013"/>
              <a:gd name="connsiteY3" fmla="*/ 3910012 h 39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013" h="3910012">
                <a:moveTo>
                  <a:pt x="0" y="0"/>
                </a:moveTo>
                <a:lnTo>
                  <a:pt x="3910013" y="0"/>
                </a:lnTo>
                <a:lnTo>
                  <a:pt x="3910013" y="3910012"/>
                </a:lnTo>
                <a:lnTo>
                  <a:pt x="0" y="3910012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/>
          </p:nvPr>
        </p:nvSpPr>
        <p:spPr>
          <a:xfrm>
            <a:off x="8281987" y="1862423"/>
            <a:ext cx="3910013" cy="3910012"/>
          </a:xfrm>
          <a:custGeom>
            <a:avLst/>
            <a:gdLst>
              <a:gd name="connsiteX0" fmla="*/ 0 w 3910013"/>
              <a:gd name="connsiteY0" fmla="*/ 0 h 3910012"/>
              <a:gd name="connsiteX1" fmla="*/ 3910013 w 3910013"/>
              <a:gd name="connsiteY1" fmla="*/ 0 h 3910012"/>
              <a:gd name="connsiteX2" fmla="*/ 3910013 w 3910013"/>
              <a:gd name="connsiteY2" fmla="*/ 3910012 h 3910012"/>
              <a:gd name="connsiteX3" fmla="*/ 0 w 3910013"/>
              <a:gd name="connsiteY3" fmla="*/ 3910012 h 39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013" h="3910012">
                <a:moveTo>
                  <a:pt x="0" y="0"/>
                </a:moveTo>
                <a:lnTo>
                  <a:pt x="3910013" y="0"/>
                </a:lnTo>
                <a:lnTo>
                  <a:pt x="3910013" y="3910012"/>
                </a:lnTo>
                <a:lnTo>
                  <a:pt x="0" y="3910012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71923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0480" y="-127000"/>
            <a:ext cx="12288915" cy="6961394"/>
            <a:chOff x="-30480" y="-127000"/>
            <a:chExt cx="12288915" cy="69613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5657" y="-127000"/>
              <a:ext cx="12258112" cy="1335125"/>
              <a:chOff x="2357407" y="1443793"/>
              <a:chExt cx="11247933" cy="1183904"/>
            </a:xfrm>
          </p:grpSpPr>
          <p:grpSp>
            <p:nvGrpSpPr>
              <p:cNvPr id="79" name="Группа 78"/>
              <p:cNvGrpSpPr/>
              <p:nvPr/>
            </p:nvGrpSpPr>
            <p:grpSpPr>
              <a:xfrm>
                <a:off x="2357407" y="1472667"/>
                <a:ext cx="3085619" cy="1155030"/>
                <a:chOff x="2357407" y="1472667"/>
                <a:chExt cx="3085619" cy="1155030"/>
              </a:xfrm>
            </p:grpSpPr>
            <p:sp>
              <p:nvSpPr>
                <p:cNvPr id="91" name="Равнобедренный треугольник 8"/>
                <p:cNvSpPr/>
                <p:nvPr/>
              </p:nvSpPr>
              <p:spPr>
                <a:xfrm>
                  <a:off x="2357407" y="1482291"/>
                  <a:ext cx="742115" cy="1145406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16790 w 1447999"/>
                    <a:gd name="connsiteY1" fmla="*/ 191535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22444 w 831209"/>
                    <a:gd name="connsiteY0" fmla="*/ 1289594 h 1291710"/>
                    <a:gd name="connsiteX1" fmla="*/ 0 w 831209"/>
                    <a:gd name="connsiteY1" fmla="*/ 191535 h 1291710"/>
                    <a:gd name="connsiteX2" fmla="*/ 107210 w 831209"/>
                    <a:gd name="connsiteY2" fmla="*/ 0 h 1291710"/>
                    <a:gd name="connsiteX3" fmla="*/ 831209 w 831209"/>
                    <a:gd name="connsiteY3" fmla="*/ 1291710 h 1291710"/>
                    <a:gd name="connsiteX4" fmla="*/ 22444 w 831209"/>
                    <a:gd name="connsiteY4" fmla="*/ 1289594 h 1291710"/>
                    <a:gd name="connsiteX0" fmla="*/ 0 w 808765"/>
                    <a:gd name="connsiteY0" fmla="*/ 1289594 h 1291710"/>
                    <a:gd name="connsiteX1" fmla="*/ 840 w 808765"/>
                    <a:gd name="connsiteY1" fmla="*/ 153435 h 1291710"/>
                    <a:gd name="connsiteX2" fmla="*/ 84766 w 808765"/>
                    <a:gd name="connsiteY2" fmla="*/ 0 h 1291710"/>
                    <a:gd name="connsiteX3" fmla="*/ 808765 w 808765"/>
                    <a:gd name="connsiteY3" fmla="*/ 1291710 h 1291710"/>
                    <a:gd name="connsiteX4" fmla="*/ 0 w 808765"/>
                    <a:gd name="connsiteY4" fmla="*/ 1289594 h 129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8765" h="1291710">
                      <a:moveTo>
                        <a:pt x="0" y="1289594"/>
                      </a:moveTo>
                      <a:lnTo>
                        <a:pt x="840" y="153435"/>
                      </a:lnTo>
                      <a:lnTo>
                        <a:pt x="84766" y="0"/>
                      </a:lnTo>
                      <a:lnTo>
                        <a:pt x="808765" y="1291710"/>
                      </a:lnTo>
                      <a:lnTo>
                        <a:pt x="0" y="1289594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Равнобедренный треугольник 91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Равнобедренный треугольник 92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Равнобедренный треугольник 93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0" name="Равнобедренный треугольник 79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Равнобедренный треугольник 80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Равнобедренный треугольник 82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Равнобедренный треугольник 83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Равнобедренный треугольник 84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Равнобедренный треугольник 85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Равнобедренный треугольник 87"/>
              <p:cNvSpPr/>
              <p:nvPr/>
            </p:nvSpPr>
            <p:spPr>
              <a:xfrm>
                <a:off x="11144865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Равнобедренный треугольник 39"/>
              <p:cNvSpPr/>
              <p:nvPr/>
            </p:nvSpPr>
            <p:spPr>
              <a:xfrm>
                <a:off x="12703961" y="1458229"/>
                <a:ext cx="901379" cy="1149161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995377 w 1447999"/>
                  <a:gd name="connsiteY2" fmla="*/ 474787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995377"/>
                  <a:gd name="connsiteY0" fmla="*/ 1291710 h 1295944"/>
                  <a:gd name="connsiteX1" fmla="*/ 724000 w 995377"/>
                  <a:gd name="connsiteY1" fmla="*/ 0 h 1295944"/>
                  <a:gd name="connsiteX2" fmla="*/ 995377 w 995377"/>
                  <a:gd name="connsiteY2" fmla="*/ 474787 h 1295944"/>
                  <a:gd name="connsiteX3" fmla="*/ 982332 w 995377"/>
                  <a:gd name="connsiteY3" fmla="*/ 1295944 h 1295944"/>
                  <a:gd name="connsiteX4" fmla="*/ 0 w 995377"/>
                  <a:gd name="connsiteY4" fmla="*/ 1291710 h 1295944"/>
                  <a:gd name="connsiteX0" fmla="*/ 0 w 982332"/>
                  <a:gd name="connsiteY0" fmla="*/ 1291710 h 1295944"/>
                  <a:gd name="connsiteX1" fmla="*/ 724000 w 982332"/>
                  <a:gd name="connsiteY1" fmla="*/ 0 h 1295944"/>
                  <a:gd name="connsiteX2" fmla="*/ 965744 w 982332"/>
                  <a:gd name="connsiteY2" fmla="*/ 415521 h 1295944"/>
                  <a:gd name="connsiteX3" fmla="*/ 982332 w 982332"/>
                  <a:gd name="connsiteY3" fmla="*/ 1295944 h 1295944"/>
                  <a:gd name="connsiteX4" fmla="*/ 0 w 982332"/>
                  <a:gd name="connsiteY4" fmla="*/ 1291710 h 129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332" h="1295944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65744" y="415521"/>
                    </a:lnTo>
                    <a:lnTo>
                      <a:pt x="982332" y="1295944"/>
                    </a:ln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Равнобедренный треугольник 89"/>
              <p:cNvSpPr/>
              <p:nvPr/>
            </p:nvSpPr>
            <p:spPr>
              <a:xfrm rot="10800000">
                <a:off x="1192441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-10721" y="1276113"/>
              <a:ext cx="12236983" cy="1335125"/>
              <a:chOff x="833237" y="1443793"/>
              <a:chExt cx="11228545" cy="1183904"/>
            </a:xfrm>
          </p:grpSpPr>
          <p:grpSp>
            <p:nvGrpSpPr>
              <p:cNvPr id="62" name="Группа 61"/>
              <p:cNvGrpSpPr/>
              <p:nvPr/>
            </p:nvGrpSpPr>
            <p:grpSpPr>
              <a:xfrm>
                <a:off x="833237" y="1472667"/>
                <a:ext cx="4609789" cy="1155030"/>
                <a:chOff x="833237" y="1472667"/>
                <a:chExt cx="4609789" cy="1155030"/>
              </a:xfrm>
            </p:grpSpPr>
            <p:sp>
              <p:nvSpPr>
                <p:cNvPr id="73" name="Равнобедренный треугольник 78"/>
                <p:cNvSpPr/>
                <p:nvPr/>
              </p:nvSpPr>
              <p:spPr>
                <a:xfrm>
                  <a:off x="833237" y="1481165"/>
                  <a:ext cx="707189" cy="1146532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572515 w 1447999"/>
                    <a:gd name="connsiteY1" fmla="*/ 8758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78540 w 929772"/>
                    <a:gd name="connsiteY0" fmla="*/ 1339837 h 1339837"/>
                    <a:gd name="connsiteX1" fmla="*/ 54288 w 929772"/>
                    <a:gd name="connsiteY1" fmla="*/ 8758 h 1339837"/>
                    <a:gd name="connsiteX2" fmla="*/ 205773 w 929772"/>
                    <a:gd name="connsiteY2" fmla="*/ 0 h 1339837"/>
                    <a:gd name="connsiteX3" fmla="*/ 929772 w 929772"/>
                    <a:gd name="connsiteY3" fmla="*/ 1291710 h 1339837"/>
                    <a:gd name="connsiteX4" fmla="*/ 78540 w 929772"/>
                    <a:gd name="connsiteY4" fmla="*/ 1339837 h 1339837"/>
                    <a:gd name="connsiteX0" fmla="*/ 111021 w 962253"/>
                    <a:gd name="connsiteY0" fmla="*/ 1339837 h 1339837"/>
                    <a:gd name="connsiteX1" fmla="*/ 86769 w 962253"/>
                    <a:gd name="connsiteY1" fmla="*/ 8758 h 1339837"/>
                    <a:gd name="connsiteX2" fmla="*/ 238254 w 962253"/>
                    <a:gd name="connsiteY2" fmla="*/ 0 h 1339837"/>
                    <a:gd name="connsiteX3" fmla="*/ 962253 w 962253"/>
                    <a:gd name="connsiteY3" fmla="*/ 1291710 h 1339837"/>
                    <a:gd name="connsiteX4" fmla="*/ 111021 w 962253"/>
                    <a:gd name="connsiteY4" fmla="*/ 1339837 h 1339837"/>
                    <a:gd name="connsiteX0" fmla="*/ 24252 w 875484"/>
                    <a:gd name="connsiteY0" fmla="*/ 1339837 h 1339837"/>
                    <a:gd name="connsiteX1" fmla="*/ 0 w 875484"/>
                    <a:gd name="connsiteY1" fmla="*/ 8758 h 1339837"/>
                    <a:gd name="connsiteX2" fmla="*/ 151485 w 875484"/>
                    <a:gd name="connsiteY2" fmla="*/ 0 h 1339837"/>
                    <a:gd name="connsiteX3" fmla="*/ 875484 w 875484"/>
                    <a:gd name="connsiteY3" fmla="*/ 1291710 h 1339837"/>
                    <a:gd name="connsiteX4" fmla="*/ 24252 w 875484"/>
                    <a:gd name="connsiteY4" fmla="*/ 1339837 h 1339837"/>
                    <a:gd name="connsiteX0" fmla="*/ 24252 w 875484"/>
                    <a:gd name="connsiteY0" fmla="*/ 1339837 h 1339837"/>
                    <a:gd name="connsiteX1" fmla="*/ 0 w 875484"/>
                    <a:gd name="connsiteY1" fmla="*/ 8758 h 1339837"/>
                    <a:gd name="connsiteX2" fmla="*/ 151485 w 875484"/>
                    <a:gd name="connsiteY2" fmla="*/ 0 h 1339837"/>
                    <a:gd name="connsiteX3" fmla="*/ 875484 w 875484"/>
                    <a:gd name="connsiteY3" fmla="*/ 1291710 h 1339837"/>
                    <a:gd name="connsiteX4" fmla="*/ 24252 w 875484"/>
                    <a:gd name="connsiteY4" fmla="*/ 1339837 h 1339837"/>
                    <a:gd name="connsiteX0" fmla="*/ 2784 w 854016"/>
                    <a:gd name="connsiteY0" fmla="*/ 1341107 h 1341107"/>
                    <a:gd name="connsiteX1" fmla="*/ 86482 w 854016"/>
                    <a:gd name="connsiteY1" fmla="*/ 5266 h 1341107"/>
                    <a:gd name="connsiteX2" fmla="*/ 130017 w 854016"/>
                    <a:gd name="connsiteY2" fmla="*/ 1270 h 1341107"/>
                    <a:gd name="connsiteX3" fmla="*/ 854016 w 854016"/>
                    <a:gd name="connsiteY3" fmla="*/ 1292980 h 1341107"/>
                    <a:gd name="connsiteX4" fmla="*/ 2784 w 854016"/>
                    <a:gd name="connsiteY4" fmla="*/ 1341107 h 1341107"/>
                    <a:gd name="connsiteX0" fmla="*/ 3688 w 854920"/>
                    <a:gd name="connsiteY0" fmla="*/ 1341107 h 1341107"/>
                    <a:gd name="connsiteX1" fmla="*/ 87386 w 854920"/>
                    <a:gd name="connsiteY1" fmla="*/ 5266 h 1341107"/>
                    <a:gd name="connsiteX2" fmla="*/ 130921 w 854920"/>
                    <a:gd name="connsiteY2" fmla="*/ 1270 h 1341107"/>
                    <a:gd name="connsiteX3" fmla="*/ 854920 w 854920"/>
                    <a:gd name="connsiteY3" fmla="*/ 1292980 h 1341107"/>
                    <a:gd name="connsiteX4" fmla="*/ 3688 w 854920"/>
                    <a:gd name="connsiteY4" fmla="*/ 1341107 h 1341107"/>
                    <a:gd name="connsiteX0" fmla="*/ 11351 w 781620"/>
                    <a:gd name="connsiteY0" fmla="*/ 1285545 h 1292980"/>
                    <a:gd name="connsiteX1" fmla="*/ 14086 w 781620"/>
                    <a:gd name="connsiteY1" fmla="*/ 5266 h 1292980"/>
                    <a:gd name="connsiteX2" fmla="*/ 57621 w 781620"/>
                    <a:gd name="connsiteY2" fmla="*/ 1270 h 1292980"/>
                    <a:gd name="connsiteX3" fmla="*/ 781620 w 781620"/>
                    <a:gd name="connsiteY3" fmla="*/ 1292980 h 1292980"/>
                    <a:gd name="connsiteX4" fmla="*/ 11351 w 781620"/>
                    <a:gd name="connsiteY4" fmla="*/ 1285545 h 1292980"/>
                    <a:gd name="connsiteX0" fmla="*/ 433 w 770702"/>
                    <a:gd name="connsiteY0" fmla="*/ 1285545 h 1292980"/>
                    <a:gd name="connsiteX1" fmla="*/ 3168 w 770702"/>
                    <a:gd name="connsiteY1" fmla="*/ 5266 h 1292980"/>
                    <a:gd name="connsiteX2" fmla="*/ 46703 w 770702"/>
                    <a:gd name="connsiteY2" fmla="*/ 1270 h 1292980"/>
                    <a:gd name="connsiteX3" fmla="*/ 770702 w 770702"/>
                    <a:gd name="connsiteY3" fmla="*/ 1292980 h 1292980"/>
                    <a:gd name="connsiteX4" fmla="*/ 433 w 770702"/>
                    <a:gd name="connsiteY4" fmla="*/ 1285545 h 1292980"/>
                    <a:gd name="connsiteX0" fmla="*/ 433 w 770702"/>
                    <a:gd name="connsiteY0" fmla="*/ 1291895 h 1292980"/>
                    <a:gd name="connsiteX1" fmla="*/ 3168 w 770702"/>
                    <a:gd name="connsiteY1" fmla="*/ 5266 h 1292980"/>
                    <a:gd name="connsiteX2" fmla="*/ 46703 w 770702"/>
                    <a:gd name="connsiteY2" fmla="*/ 1270 h 1292980"/>
                    <a:gd name="connsiteX3" fmla="*/ 770702 w 770702"/>
                    <a:gd name="connsiteY3" fmla="*/ 1292980 h 1292980"/>
                    <a:gd name="connsiteX4" fmla="*/ 433 w 770702"/>
                    <a:gd name="connsiteY4" fmla="*/ 1291895 h 129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0702" h="1292980">
                      <a:moveTo>
                        <a:pt x="433" y="1291895"/>
                      </a:moveTo>
                      <a:cubicBezTo>
                        <a:pt x="1707" y="780758"/>
                        <a:pt x="-2769" y="976727"/>
                        <a:pt x="3168" y="5266"/>
                      </a:cubicBezTo>
                      <a:cubicBezTo>
                        <a:pt x="110813" y="-5591"/>
                        <a:pt x="-3792" y="4189"/>
                        <a:pt x="46703" y="1270"/>
                      </a:cubicBezTo>
                      <a:lnTo>
                        <a:pt x="770702" y="1292980"/>
                      </a:lnTo>
                      <a:lnTo>
                        <a:pt x="433" y="1291895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Равнобедренный треугольник 73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Равнобедренный треугольник 74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Равнобедренный треугольник 75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Равнобедренный треугольник 76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Равнобедренный треугольник 77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3" name="Равнобедренный треугольник 62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Равнобедренный треугольник 63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Равнобедренный треугольник 64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Равнобедренный треугольник 66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Равнобедренный треугольник 67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Равнобедренный треугольник 68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бедренный треугольник 69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4"/>
              <p:cNvSpPr/>
              <p:nvPr/>
            </p:nvSpPr>
            <p:spPr>
              <a:xfrm>
                <a:off x="11144865" y="1463041"/>
                <a:ext cx="916917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020036 w 1447999"/>
                  <a:gd name="connsiteY2" fmla="*/ 505580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1020036"/>
                  <a:gd name="connsiteY0" fmla="*/ 1291710 h 1291710"/>
                  <a:gd name="connsiteX1" fmla="*/ 724000 w 1020036"/>
                  <a:gd name="connsiteY1" fmla="*/ 0 h 1291710"/>
                  <a:gd name="connsiteX2" fmla="*/ 1020036 w 1020036"/>
                  <a:gd name="connsiteY2" fmla="*/ 505580 h 1291710"/>
                  <a:gd name="connsiteX3" fmla="*/ 999266 w 1020036"/>
                  <a:gd name="connsiteY3" fmla="*/ 1291710 h 1291710"/>
                  <a:gd name="connsiteX4" fmla="*/ 0 w 1020036"/>
                  <a:gd name="connsiteY4" fmla="*/ 1291710 h 1291710"/>
                  <a:gd name="connsiteX0" fmla="*/ 0 w 999266"/>
                  <a:gd name="connsiteY0" fmla="*/ 1291710 h 1291710"/>
                  <a:gd name="connsiteX1" fmla="*/ 724000 w 999266"/>
                  <a:gd name="connsiteY1" fmla="*/ 0 h 1291710"/>
                  <a:gd name="connsiteX2" fmla="*/ 994636 w 999266"/>
                  <a:gd name="connsiteY2" fmla="*/ 463247 h 1291710"/>
                  <a:gd name="connsiteX3" fmla="*/ 999266 w 999266"/>
                  <a:gd name="connsiteY3" fmla="*/ 1291710 h 1291710"/>
                  <a:gd name="connsiteX4" fmla="*/ 0 w 999266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266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94636" y="463247"/>
                    </a:lnTo>
                    <a:cubicBezTo>
                      <a:pt x="996179" y="739401"/>
                      <a:pt x="997723" y="1015556"/>
                      <a:pt x="999266" y="1291710"/>
                    </a:cubicBez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Равнобедренный треугольник 76"/>
              <p:cNvSpPr/>
              <p:nvPr/>
            </p:nvSpPr>
            <p:spPr>
              <a:xfrm rot="10800000">
                <a:off x="11924413" y="1463041"/>
                <a:ext cx="122543" cy="209290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590450 w 723999"/>
                  <a:gd name="connsiteY0" fmla="*/ 1291710 h 1291710"/>
                  <a:gd name="connsiteX1" fmla="*/ 0 w 723999"/>
                  <a:gd name="connsiteY1" fmla="*/ 0 h 1291710"/>
                  <a:gd name="connsiteX2" fmla="*/ 723999 w 723999"/>
                  <a:gd name="connsiteY2" fmla="*/ 1291710 h 1291710"/>
                  <a:gd name="connsiteX3" fmla="*/ 590450 w 723999"/>
                  <a:gd name="connsiteY3" fmla="*/ 1291710 h 1291710"/>
                  <a:gd name="connsiteX0" fmla="*/ 0 w 133549"/>
                  <a:gd name="connsiteY0" fmla="*/ 223323 h 223323"/>
                  <a:gd name="connsiteX1" fmla="*/ 8038 w 133549"/>
                  <a:gd name="connsiteY1" fmla="*/ 0 h 223323"/>
                  <a:gd name="connsiteX2" fmla="*/ 133549 w 133549"/>
                  <a:gd name="connsiteY2" fmla="*/ 223323 h 223323"/>
                  <a:gd name="connsiteX3" fmla="*/ 0 w 133549"/>
                  <a:gd name="connsiteY3" fmla="*/ 223323 h 223323"/>
                  <a:gd name="connsiteX0" fmla="*/ 0 w 133549"/>
                  <a:gd name="connsiteY0" fmla="*/ 236023 h 236023"/>
                  <a:gd name="connsiteX1" fmla="*/ 1688 w 133549"/>
                  <a:gd name="connsiteY1" fmla="*/ 0 h 236023"/>
                  <a:gd name="connsiteX2" fmla="*/ 133549 w 133549"/>
                  <a:gd name="connsiteY2" fmla="*/ 236023 h 236023"/>
                  <a:gd name="connsiteX3" fmla="*/ 0 w 133549"/>
                  <a:gd name="connsiteY3" fmla="*/ 236023 h 23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49" h="236023">
                    <a:moveTo>
                      <a:pt x="0" y="236023"/>
                    </a:moveTo>
                    <a:cubicBezTo>
                      <a:pt x="563" y="157349"/>
                      <a:pt x="1125" y="78674"/>
                      <a:pt x="1688" y="0"/>
                    </a:cubicBezTo>
                    <a:lnTo>
                      <a:pt x="133549" y="236023"/>
                    </a:lnTo>
                    <a:lnTo>
                      <a:pt x="0" y="236023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-27292" y="2671700"/>
              <a:ext cx="12233579" cy="1335125"/>
              <a:chOff x="782773" y="1443793"/>
              <a:chExt cx="11225422" cy="1183904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782773" y="1472667"/>
                <a:ext cx="4660253" cy="1155030"/>
                <a:chOff x="782773" y="1472667"/>
                <a:chExt cx="4660253" cy="1155030"/>
              </a:xfrm>
            </p:grpSpPr>
            <p:sp>
              <p:nvSpPr>
                <p:cNvPr id="56" name="Равнобедренный треугольник 99"/>
                <p:cNvSpPr/>
                <p:nvPr/>
              </p:nvSpPr>
              <p:spPr>
                <a:xfrm>
                  <a:off x="782773" y="1482291"/>
                  <a:ext cx="757654" cy="1145406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11493 w 1447999"/>
                    <a:gd name="connsiteY1" fmla="*/ 196360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10807 w 836506"/>
                    <a:gd name="connsiteY0" fmla="*/ 1291710 h 1291710"/>
                    <a:gd name="connsiteX1" fmla="*/ 0 w 836506"/>
                    <a:gd name="connsiteY1" fmla="*/ 196360 h 1291710"/>
                    <a:gd name="connsiteX2" fmla="*/ 112507 w 836506"/>
                    <a:gd name="connsiteY2" fmla="*/ 0 h 1291710"/>
                    <a:gd name="connsiteX3" fmla="*/ 836506 w 836506"/>
                    <a:gd name="connsiteY3" fmla="*/ 1291710 h 1291710"/>
                    <a:gd name="connsiteX4" fmla="*/ 10807 w 836506"/>
                    <a:gd name="connsiteY4" fmla="*/ 1291710 h 1291710"/>
                    <a:gd name="connsiteX0" fmla="*/ 0 w 825699"/>
                    <a:gd name="connsiteY0" fmla="*/ 1291710 h 1291710"/>
                    <a:gd name="connsiteX1" fmla="*/ 8243 w 825699"/>
                    <a:gd name="connsiteY1" fmla="*/ 155085 h 1291710"/>
                    <a:gd name="connsiteX2" fmla="*/ 101700 w 825699"/>
                    <a:gd name="connsiteY2" fmla="*/ 0 h 1291710"/>
                    <a:gd name="connsiteX3" fmla="*/ 825699 w 825699"/>
                    <a:gd name="connsiteY3" fmla="*/ 1291710 h 1291710"/>
                    <a:gd name="connsiteX4" fmla="*/ 0 w 825699"/>
                    <a:gd name="connsiteY4" fmla="*/ 1291710 h 129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699" h="1291710">
                      <a:moveTo>
                        <a:pt x="0" y="1291710"/>
                      </a:moveTo>
                      <a:cubicBezTo>
                        <a:pt x="2748" y="912835"/>
                        <a:pt x="5495" y="533960"/>
                        <a:pt x="8243" y="155085"/>
                      </a:cubicBezTo>
                      <a:lnTo>
                        <a:pt x="101700" y="0"/>
                      </a:lnTo>
                      <a:lnTo>
                        <a:pt x="825699" y="1291710"/>
                      </a:lnTo>
                      <a:lnTo>
                        <a:pt x="0" y="1291710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Равнобедренный треугольник 56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Равнобедренный треугольник 57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Равнобедренный треугольник 58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Равнобедренный треугольник 59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Равнобедренный треугольник 60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7" name="Равнобедренный треугольник 46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Равнобедренный треугольник 47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авнобедренный треугольник 48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авнобедренный треугольник 49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Равнобедренный треугольник 51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Равнобедренный треугольник 52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Равнобедренный треугольник 53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Равнобедренный треугольник 95"/>
              <p:cNvSpPr/>
              <p:nvPr/>
            </p:nvSpPr>
            <p:spPr>
              <a:xfrm>
                <a:off x="11144864" y="1463041"/>
                <a:ext cx="863331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974204 w 1447999"/>
                  <a:gd name="connsiteY2" fmla="*/ 441906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974204"/>
                  <a:gd name="connsiteY0" fmla="*/ 1291710 h 1291710"/>
                  <a:gd name="connsiteX1" fmla="*/ 724000 w 974204"/>
                  <a:gd name="connsiteY1" fmla="*/ 0 h 1291710"/>
                  <a:gd name="connsiteX2" fmla="*/ 974204 w 974204"/>
                  <a:gd name="connsiteY2" fmla="*/ 441906 h 1291710"/>
                  <a:gd name="connsiteX3" fmla="*/ 938411 w 974204"/>
                  <a:gd name="connsiteY3" fmla="*/ 1288535 h 1291710"/>
                  <a:gd name="connsiteX4" fmla="*/ 0 w 974204"/>
                  <a:gd name="connsiteY4" fmla="*/ 1291710 h 1291710"/>
                  <a:gd name="connsiteX0" fmla="*/ 0 w 940867"/>
                  <a:gd name="connsiteY0" fmla="*/ 1291710 h 1291710"/>
                  <a:gd name="connsiteX1" fmla="*/ 724000 w 940867"/>
                  <a:gd name="connsiteY1" fmla="*/ 0 h 1291710"/>
                  <a:gd name="connsiteX2" fmla="*/ 940867 w 940867"/>
                  <a:gd name="connsiteY2" fmla="*/ 387931 h 1291710"/>
                  <a:gd name="connsiteX3" fmla="*/ 938411 w 940867"/>
                  <a:gd name="connsiteY3" fmla="*/ 1288535 h 1291710"/>
                  <a:gd name="connsiteX4" fmla="*/ 0 w 940867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0867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40867" y="387931"/>
                    </a:lnTo>
                    <a:cubicBezTo>
                      <a:pt x="940048" y="688132"/>
                      <a:pt x="939230" y="988334"/>
                      <a:pt x="938411" y="1288535"/>
                    </a:cubicBez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-30480" y="4078639"/>
              <a:ext cx="12243877" cy="1340205"/>
              <a:chOff x="779849" y="1443793"/>
              <a:chExt cx="11234870" cy="1188409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79849" y="1472667"/>
                <a:ext cx="4663177" cy="1159535"/>
                <a:chOff x="779849" y="1472667"/>
                <a:chExt cx="4663177" cy="1159535"/>
              </a:xfrm>
            </p:grpSpPr>
            <p:sp>
              <p:nvSpPr>
                <p:cNvPr id="40" name="Равнобедренный треугольник 120"/>
                <p:cNvSpPr/>
                <p:nvPr/>
              </p:nvSpPr>
              <p:spPr>
                <a:xfrm>
                  <a:off x="779849" y="1482291"/>
                  <a:ext cx="760578" cy="1149911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598793 w 1447999"/>
                    <a:gd name="connsiteY1" fmla="*/ 236585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20967 w 849206"/>
                    <a:gd name="connsiteY0" fmla="*/ 1296790 h 1296790"/>
                    <a:gd name="connsiteX1" fmla="*/ 0 w 849206"/>
                    <a:gd name="connsiteY1" fmla="*/ 236585 h 1296790"/>
                    <a:gd name="connsiteX2" fmla="*/ 125207 w 849206"/>
                    <a:gd name="connsiteY2" fmla="*/ 0 h 1296790"/>
                    <a:gd name="connsiteX3" fmla="*/ 849206 w 849206"/>
                    <a:gd name="connsiteY3" fmla="*/ 1291710 h 1296790"/>
                    <a:gd name="connsiteX4" fmla="*/ 20967 w 849206"/>
                    <a:gd name="connsiteY4" fmla="*/ 1296790 h 1296790"/>
                    <a:gd name="connsiteX0" fmla="*/ 647 w 828886"/>
                    <a:gd name="connsiteY0" fmla="*/ 1296790 h 1296790"/>
                    <a:gd name="connsiteX1" fmla="*/ 0 w 828886"/>
                    <a:gd name="connsiteY1" fmla="*/ 195945 h 1296790"/>
                    <a:gd name="connsiteX2" fmla="*/ 104887 w 828886"/>
                    <a:gd name="connsiteY2" fmla="*/ 0 h 1296790"/>
                    <a:gd name="connsiteX3" fmla="*/ 828886 w 828886"/>
                    <a:gd name="connsiteY3" fmla="*/ 1291710 h 1296790"/>
                    <a:gd name="connsiteX4" fmla="*/ 647 w 828886"/>
                    <a:gd name="connsiteY4" fmla="*/ 1296790 h 1296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886" h="1296790">
                      <a:moveTo>
                        <a:pt x="647" y="1296790"/>
                      </a:moveTo>
                      <a:cubicBezTo>
                        <a:pt x="431" y="929842"/>
                        <a:pt x="216" y="562893"/>
                        <a:pt x="0" y="195945"/>
                      </a:cubicBezTo>
                      <a:lnTo>
                        <a:pt x="104887" y="0"/>
                      </a:lnTo>
                      <a:lnTo>
                        <a:pt x="828886" y="1291710"/>
                      </a:lnTo>
                      <a:lnTo>
                        <a:pt x="647" y="1296790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Равнобедренный треугольник 40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Равнобедренный треугольник 41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Равнобедренный треугольник 42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Равнобедренный треугольник 43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Равнобедренный треугольник 44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бедренный треугольник 33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Равнобедренный треугольник 36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авнобедренный треугольник 116"/>
              <p:cNvSpPr/>
              <p:nvPr/>
            </p:nvSpPr>
            <p:spPr>
              <a:xfrm>
                <a:off x="11144864" y="1463041"/>
                <a:ext cx="869855" cy="1145406"/>
              </a:xfrm>
              <a:custGeom>
                <a:avLst/>
                <a:gdLst>
                  <a:gd name="connsiteX0" fmla="*/ 0 w 1447999"/>
                  <a:gd name="connsiteY0" fmla="*/ 1291709 h 1291709"/>
                  <a:gd name="connsiteX1" fmla="*/ 724000 w 1447999"/>
                  <a:gd name="connsiteY1" fmla="*/ 0 h 1291709"/>
                  <a:gd name="connsiteX2" fmla="*/ 1447999 w 1447999"/>
                  <a:gd name="connsiteY2" fmla="*/ 1291709 h 1291709"/>
                  <a:gd name="connsiteX3" fmla="*/ 0 w 1447999"/>
                  <a:gd name="connsiteY3" fmla="*/ 1291709 h 1291709"/>
                  <a:gd name="connsiteX0" fmla="*/ 0 w 1447999"/>
                  <a:gd name="connsiteY0" fmla="*/ 1291709 h 1291709"/>
                  <a:gd name="connsiteX1" fmla="*/ 724000 w 1447999"/>
                  <a:gd name="connsiteY1" fmla="*/ 0 h 1291709"/>
                  <a:gd name="connsiteX2" fmla="*/ 950392 w 1447999"/>
                  <a:gd name="connsiteY2" fmla="*/ 400217 h 1291709"/>
                  <a:gd name="connsiteX3" fmla="*/ 1447999 w 1447999"/>
                  <a:gd name="connsiteY3" fmla="*/ 1291709 h 1291709"/>
                  <a:gd name="connsiteX4" fmla="*/ 0 w 1447999"/>
                  <a:gd name="connsiteY4" fmla="*/ 1291709 h 1291709"/>
                  <a:gd name="connsiteX0" fmla="*/ 0 w 950392"/>
                  <a:gd name="connsiteY0" fmla="*/ 1291709 h 1291709"/>
                  <a:gd name="connsiteX1" fmla="*/ 724000 w 950392"/>
                  <a:gd name="connsiteY1" fmla="*/ 0 h 1291709"/>
                  <a:gd name="connsiteX2" fmla="*/ 950392 w 950392"/>
                  <a:gd name="connsiteY2" fmla="*/ 400217 h 1291709"/>
                  <a:gd name="connsiteX3" fmla="*/ 947937 w 950392"/>
                  <a:gd name="connsiteY3" fmla="*/ 1291709 h 1291709"/>
                  <a:gd name="connsiteX4" fmla="*/ 0 w 950392"/>
                  <a:gd name="connsiteY4" fmla="*/ 1291709 h 1291709"/>
                  <a:gd name="connsiteX0" fmla="*/ 0 w 947977"/>
                  <a:gd name="connsiteY0" fmla="*/ 1291709 h 1291709"/>
                  <a:gd name="connsiteX1" fmla="*/ 724000 w 947977"/>
                  <a:gd name="connsiteY1" fmla="*/ 0 h 1291709"/>
                  <a:gd name="connsiteX2" fmla="*/ 937692 w 947977"/>
                  <a:gd name="connsiteY2" fmla="*/ 373230 h 1291709"/>
                  <a:gd name="connsiteX3" fmla="*/ 947937 w 947977"/>
                  <a:gd name="connsiteY3" fmla="*/ 1291709 h 1291709"/>
                  <a:gd name="connsiteX4" fmla="*/ 0 w 947977"/>
                  <a:gd name="connsiteY4" fmla="*/ 1291709 h 129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977" h="1291709">
                    <a:moveTo>
                      <a:pt x="0" y="1291709"/>
                    </a:moveTo>
                    <a:lnTo>
                      <a:pt x="724000" y="0"/>
                    </a:lnTo>
                    <a:lnTo>
                      <a:pt x="937692" y="373230"/>
                    </a:lnTo>
                    <a:cubicBezTo>
                      <a:pt x="936874" y="670394"/>
                      <a:pt x="948755" y="994545"/>
                      <a:pt x="947937" y="1291709"/>
                    </a:cubicBezTo>
                    <a:lnTo>
                      <a:pt x="0" y="1291709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-14287" y="5497681"/>
              <a:ext cx="12272722" cy="1336713"/>
              <a:chOff x="829966" y="1443793"/>
              <a:chExt cx="11261338" cy="1185312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829966" y="1472667"/>
                <a:ext cx="4613060" cy="1156438"/>
                <a:chOff x="829966" y="1472667"/>
                <a:chExt cx="4613060" cy="1156438"/>
              </a:xfrm>
            </p:grpSpPr>
            <p:sp>
              <p:nvSpPr>
                <p:cNvPr id="24" name="Равнобедренный треугольник 141"/>
                <p:cNvSpPr/>
                <p:nvPr/>
              </p:nvSpPr>
              <p:spPr>
                <a:xfrm>
                  <a:off x="829966" y="1482291"/>
                  <a:ext cx="710461" cy="1146814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61031 w 1447999"/>
                    <a:gd name="connsiteY1" fmla="*/ 113579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13657 w 786968"/>
                    <a:gd name="connsiteY0" fmla="*/ 1293298 h 1293298"/>
                    <a:gd name="connsiteX1" fmla="*/ 0 w 786968"/>
                    <a:gd name="connsiteY1" fmla="*/ 113579 h 1293298"/>
                    <a:gd name="connsiteX2" fmla="*/ 62969 w 786968"/>
                    <a:gd name="connsiteY2" fmla="*/ 0 h 1293298"/>
                    <a:gd name="connsiteX3" fmla="*/ 786968 w 786968"/>
                    <a:gd name="connsiteY3" fmla="*/ 1291710 h 1293298"/>
                    <a:gd name="connsiteX4" fmla="*/ 13657 w 786968"/>
                    <a:gd name="connsiteY4" fmla="*/ 1293298 h 1293298"/>
                    <a:gd name="connsiteX0" fmla="*/ 957 w 774268"/>
                    <a:gd name="connsiteY0" fmla="*/ 1293298 h 1293298"/>
                    <a:gd name="connsiteX1" fmla="*/ 0 w 774268"/>
                    <a:gd name="connsiteY1" fmla="*/ 92941 h 1293298"/>
                    <a:gd name="connsiteX2" fmla="*/ 50269 w 774268"/>
                    <a:gd name="connsiteY2" fmla="*/ 0 h 1293298"/>
                    <a:gd name="connsiteX3" fmla="*/ 774268 w 774268"/>
                    <a:gd name="connsiteY3" fmla="*/ 1291710 h 1293298"/>
                    <a:gd name="connsiteX4" fmla="*/ 957 w 774268"/>
                    <a:gd name="connsiteY4" fmla="*/ 1293298 h 129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268" h="1293298">
                      <a:moveTo>
                        <a:pt x="957" y="1293298"/>
                      </a:moveTo>
                      <a:lnTo>
                        <a:pt x="0" y="92941"/>
                      </a:lnTo>
                      <a:lnTo>
                        <a:pt x="50269" y="0"/>
                      </a:lnTo>
                      <a:lnTo>
                        <a:pt x="774268" y="1291710"/>
                      </a:lnTo>
                      <a:lnTo>
                        <a:pt x="957" y="1293298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Равнобедренный треугольник 24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Равнобедренный треугольник 25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Равнобедренный треугольник 26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Равнобедренный треугольник 27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Равнобедренный треугольник 28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Равнобедренный треугольник 18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Равнобедренный треугольник 137"/>
              <p:cNvSpPr/>
              <p:nvPr/>
            </p:nvSpPr>
            <p:spPr>
              <a:xfrm>
                <a:off x="11144865" y="1463041"/>
                <a:ext cx="946439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025964 w 1447999"/>
                  <a:gd name="connsiteY2" fmla="*/ 546132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1031439"/>
                  <a:gd name="connsiteY0" fmla="*/ 1291710 h 1291710"/>
                  <a:gd name="connsiteX1" fmla="*/ 724000 w 1031439"/>
                  <a:gd name="connsiteY1" fmla="*/ 0 h 1291710"/>
                  <a:gd name="connsiteX2" fmla="*/ 1025964 w 1031439"/>
                  <a:gd name="connsiteY2" fmla="*/ 546132 h 1291710"/>
                  <a:gd name="connsiteX3" fmla="*/ 1031439 w 1031439"/>
                  <a:gd name="connsiteY3" fmla="*/ 1291710 h 1291710"/>
                  <a:gd name="connsiteX4" fmla="*/ 0 w 1031439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439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1025964" y="546132"/>
                    </a:lnTo>
                    <a:lnTo>
                      <a:pt x="1031439" y="1291710"/>
                    </a:ln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Равнобедренный треугольник 139"/>
              <p:cNvSpPr/>
              <p:nvPr/>
            </p:nvSpPr>
            <p:spPr>
              <a:xfrm rot="10800000">
                <a:off x="11924413" y="1461633"/>
                <a:ext cx="123908" cy="2121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593625 w 723999"/>
                  <a:gd name="connsiteY0" fmla="*/ 1293298 h 1293298"/>
                  <a:gd name="connsiteX1" fmla="*/ 0 w 723999"/>
                  <a:gd name="connsiteY1" fmla="*/ 0 h 1293298"/>
                  <a:gd name="connsiteX2" fmla="*/ 723999 w 723999"/>
                  <a:gd name="connsiteY2" fmla="*/ 1291710 h 1293298"/>
                  <a:gd name="connsiteX3" fmla="*/ 593625 w 723999"/>
                  <a:gd name="connsiteY3" fmla="*/ 1293298 h 1293298"/>
                  <a:gd name="connsiteX0" fmla="*/ 4662 w 135036"/>
                  <a:gd name="connsiteY0" fmla="*/ 239198 h 239198"/>
                  <a:gd name="connsiteX1" fmla="*/ 0 w 135036"/>
                  <a:gd name="connsiteY1" fmla="*/ 0 h 239198"/>
                  <a:gd name="connsiteX2" fmla="*/ 135036 w 135036"/>
                  <a:gd name="connsiteY2" fmla="*/ 237610 h 239198"/>
                  <a:gd name="connsiteX3" fmla="*/ 4662 w 135036"/>
                  <a:gd name="connsiteY3" fmla="*/ 239198 h 23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36" h="239198">
                    <a:moveTo>
                      <a:pt x="4662" y="239198"/>
                    </a:moveTo>
                    <a:lnTo>
                      <a:pt x="0" y="0"/>
                    </a:lnTo>
                    <a:lnTo>
                      <a:pt x="135036" y="237610"/>
                    </a:lnTo>
                    <a:lnTo>
                      <a:pt x="4662" y="239198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3703805" y="3202539"/>
            <a:ext cx="4784391" cy="45292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/>
              <a:t>СПАСИБО ЗА ВНИМАНИЕ!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94" y="4267734"/>
            <a:ext cx="3419610" cy="19280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11" b="21071"/>
          <a:stretch/>
        </p:blipFill>
        <p:spPr>
          <a:xfrm>
            <a:off x="5259085" y="511424"/>
            <a:ext cx="1673830" cy="1910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40" y="4078139"/>
            <a:ext cx="3091837" cy="22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фото - 4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2"/>
          </p:nvPr>
        </p:nvSpPr>
        <p:spPr>
          <a:xfrm>
            <a:off x="671617" y="2397779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4" name="Рисунок 33"/>
          <p:cNvSpPr>
            <a:spLocks noGrp="1"/>
          </p:cNvSpPr>
          <p:nvPr>
            <p:ph type="pic" sz="quarter" idx="13"/>
          </p:nvPr>
        </p:nvSpPr>
        <p:spPr>
          <a:xfrm>
            <a:off x="3422251" y="2397779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14"/>
          </p:nvPr>
        </p:nvSpPr>
        <p:spPr>
          <a:xfrm>
            <a:off x="6172885" y="2397779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6" name="Рисунок 35"/>
          <p:cNvSpPr>
            <a:spLocks noGrp="1"/>
          </p:cNvSpPr>
          <p:nvPr>
            <p:ph type="pic" sz="quarter" idx="15"/>
          </p:nvPr>
        </p:nvSpPr>
        <p:spPr>
          <a:xfrm>
            <a:off x="8923519" y="2397779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0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7315200" y="1450046"/>
            <a:ext cx="4876800" cy="4839243"/>
          </a:xfrm>
          <a:custGeom>
            <a:avLst/>
            <a:gdLst>
              <a:gd name="connsiteX0" fmla="*/ 0 w 4876800"/>
              <a:gd name="connsiteY0" fmla="*/ 0 h 4839243"/>
              <a:gd name="connsiteX1" fmla="*/ 4876800 w 4876800"/>
              <a:gd name="connsiteY1" fmla="*/ 0 h 4839243"/>
              <a:gd name="connsiteX2" fmla="*/ 4876800 w 4876800"/>
              <a:gd name="connsiteY2" fmla="*/ 4839243 h 4839243"/>
              <a:gd name="connsiteX3" fmla="*/ 0 w 4876800"/>
              <a:gd name="connsiteY3" fmla="*/ 4839243 h 483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39243">
                <a:moveTo>
                  <a:pt x="0" y="0"/>
                </a:moveTo>
                <a:lnTo>
                  <a:pt x="4876800" y="0"/>
                </a:lnTo>
                <a:lnTo>
                  <a:pt x="4876800" y="4839243"/>
                </a:lnTo>
                <a:lnTo>
                  <a:pt x="0" y="4839243"/>
                </a:lnTo>
                <a:close/>
              </a:path>
            </a:pathLst>
          </a:cu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25438" y="1449388"/>
            <a:ext cx="6856412" cy="4840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2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обыч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15" y="1358900"/>
            <a:ext cx="11540772" cy="502500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219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2"/>
          </p:nvPr>
        </p:nvSpPr>
        <p:spPr>
          <a:xfrm>
            <a:off x="0" y="1881188"/>
            <a:ext cx="3910013" cy="3910012"/>
          </a:xfrm>
          <a:custGeom>
            <a:avLst/>
            <a:gdLst>
              <a:gd name="connsiteX0" fmla="*/ 0 w 3910013"/>
              <a:gd name="connsiteY0" fmla="*/ 0 h 3910012"/>
              <a:gd name="connsiteX1" fmla="*/ 3910013 w 3910013"/>
              <a:gd name="connsiteY1" fmla="*/ 0 h 3910012"/>
              <a:gd name="connsiteX2" fmla="*/ 3910013 w 3910013"/>
              <a:gd name="connsiteY2" fmla="*/ 3910012 h 3910012"/>
              <a:gd name="connsiteX3" fmla="*/ 0 w 3910013"/>
              <a:gd name="connsiteY3" fmla="*/ 3910012 h 39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013" h="3910012">
                <a:moveTo>
                  <a:pt x="0" y="0"/>
                </a:moveTo>
                <a:lnTo>
                  <a:pt x="3910013" y="0"/>
                </a:lnTo>
                <a:lnTo>
                  <a:pt x="3910013" y="3910012"/>
                </a:lnTo>
                <a:lnTo>
                  <a:pt x="0" y="3910012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4140993" y="1871805"/>
            <a:ext cx="3910013" cy="3910012"/>
          </a:xfrm>
          <a:custGeom>
            <a:avLst/>
            <a:gdLst>
              <a:gd name="connsiteX0" fmla="*/ 0 w 3910013"/>
              <a:gd name="connsiteY0" fmla="*/ 0 h 3910012"/>
              <a:gd name="connsiteX1" fmla="*/ 3910013 w 3910013"/>
              <a:gd name="connsiteY1" fmla="*/ 0 h 3910012"/>
              <a:gd name="connsiteX2" fmla="*/ 3910013 w 3910013"/>
              <a:gd name="connsiteY2" fmla="*/ 3910012 h 3910012"/>
              <a:gd name="connsiteX3" fmla="*/ 0 w 3910013"/>
              <a:gd name="connsiteY3" fmla="*/ 3910012 h 39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013" h="3910012">
                <a:moveTo>
                  <a:pt x="0" y="0"/>
                </a:moveTo>
                <a:lnTo>
                  <a:pt x="3910013" y="0"/>
                </a:lnTo>
                <a:lnTo>
                  <a:pt x="3910013" y="3910012"/>
                </a:lnTo>
                <a:lnTo>
                  <a:pt x="0" y="3910012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/>
          </p:nvPr>
        </p:nvSpPr>
        <p:spPr>
          <a:xfrm>
            <a:off x="8281987" y="1862423"/>
            <a:ext cx="3910013" cy="3910012"/>
          </a:xfrm>
          <a:custGeom>
            <a:avLst/>
            <a:gdLst>
              <a:gd name="connsiteX0" fmla="*/ 0 w 3910013"/>
              <a:gd name="connsiteY0" fmla="*/ 0 h 3910012"/>
              <a:gd name="connsiteX1" fmla="*/ 3910013 w 3910013"/>
              <a:gd name="connsiteY1" fmla="*/ 0 h 3910012"/>
              <a:gd name="connsiteX2" fmla="*/ 3910013 w 3910013"/>
              <a:gd name="connsiteY2" fmla="*/ 3910012 h 3910012"/>
              <a:gd name="connsiteX3" fmla="*/ 0 w 3910013"/>
              <a:gd name="connsiteY3" fmla="*/ 3910012 h 39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013" h="3910012">
                <a:moveTo>
                  <a:pt x="0" y="0"/>
                </a:moveTo>
                <a:lnTo>
                  <a:pt x="3910013" y="0"/>
                </a:lnTo>
                <a:lnTo>
                  <a:pt x="3910013" y="3910012"/>
                </a:lnTo>
                <a:lnTo>
                  <a:pt x="0" y="3910012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61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40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обычная страница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Группа 153"/>
          <p:cNvGrpSpPr/>
          <p:nvPr/>
        </p:nvGrpSpPr>
        <p:grpSpPr>
          <a:xfrm>
            <a:off x="-30480" y="-127000"/>
            <a:ext cx="12288915" cy="6961394"/>
            <a:chOff x="-30480" y="-127000"/>
            <a:chExt cx="12288915" cy="6961394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-15657" y="-127000"/>
              <a:ext cx="12258112" cy="1335125"/>
              <a:chOff x="2357407" y="1443793"/>
              <a:chExt cx="11247933" cy="1183904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2357407" y="1472667"/>
                <a:ext cx="3085619" cy="1155030"/>
                <a:chOff x="2357407" y="1472667"/>
                <a:chExt cx="3085619" cy="1155030"/>
              </a:xfrm>
            </p:grpSpPr>
            <p:sp>
              <p:nvSpPr>
                <p:cNvPr id="9" name="Равнобедренный треугольник 8"/>
                <p:cNvSpPr/>
                <p:nvPr/>
              </p:nvSpPr>
              <p:spPr>
                <a:xfrm>
                  <a:off x="2357407" y="1482291"/>
                  <a:ext cx="742115" cy="1145406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16790 w 1447999"/>
                    <a:gd name="connsiteY1" fmla="*/ 191535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22444 w 831209"/>
                    <a:gd name="connsiteY0" fmla="*/ 1289594 h 1291710"/>
                    <a:gd name="connsiteX1" fmla="*/ 0 w 831209"/>
                    <a:gd name="connsiteY1" fmla="*/ 191535 h 1291710"/>
                    <a:gd name="connsiteX2" fmla="*/ 107210 w 831209"/>
                    <a:gd name="connsiteY2" fmla="*/ 0 h 1291710"/>
                    <a:gd name="connsiteX3" fmla="*/ 831209 w 831209"/>
                    <a:gd name="connsiteY3" fmla="*/ 1291710 h 1291710"/>
                    <a:gd name="connsiteX4" fmla="*/ 22444 w 831209"/>
                    <a:gd name="connsiteY4" fmla="*/ 1289594 h 1291710"/>
                    <a:gd name="connsiteX0" fmla="*/ 0 w 808765"/>
                    <a:gd name="connsiteY0" fmla="*/ 1289594 h 1291710"/>
                    <a:gd name="connsiteX1" fmla="*/ 840 w 808765"/>
                    <a:gd name="connsiteY1" fmla="*/ 153435 h 1291710"/>
                    <a:gd name="connsiteX2" fmla="*/ 84766 w 808765"/>
                    <a:gd name="connsiteY2" fmla="*/ 0 h 1291710"/>
                    <a:gd name="connsiteX3" fmla="*/ 808765 w 808765"/>
                    <a:gd name="connsiteY3" fmla="*/ 1291710 h 1291710"/>
                    <a:gd name="connsiteX4" fmla="*/ 0 w 808765"/>
                    <a:gd name="connsiteY4" fmla="*/ 1289594 h 129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8765" h="1291710">
                      <a:moveTo>
                        <a:pt x="0" y="1289594"/>
                      </a:moveTo>
                      <a:lnTo>
                        <a:pt x="840" y="153435"/>
                      </a:lnTo>
                      <a:lnTo>
                        <a:pt x="84766" y="0"/>
                      </a:lnTo>
                      <a:lnTo>
                        <a:pt x="808765" y="1291710"/>
                      </a:lnTo>
                      <a:lnTo>
                        <a:pt x="0" y="1289594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Равнобедренный треугольник 14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Равнобедренный треугольник 15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Равнобедренный треугольник 18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Равнобедренный треугольник 27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Равнобедренный треугольник 36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авнобедренный треугольник 38"/>
              <p:cNvSpPr/>
              <p:nvPr/>
            </p:nvSpPr>
            <p:spPr>
              <a:xfrm>
                <a:off x="11144865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12703961" y="1458229"/>
                <a:ext cx="901379" cy="1149161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995377 w 1447999"/>
                  <a:gd name="connsiteY2" fmla="*/ 474787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995377"/>
                  <a:gd name="connsiteY0" fmla="*/ 1291710 h 1295944"/>
                  <a:gd name="connsiteX1" fmla="*/ 724000 w 995377"/>
                  <a:gd name="connsiteY1" fmla="*/ 0 h 1295944"/>
                  <a:gd name="connsiteX2" fmla="*/ 995377 w 995377"/>
                  <a:gd name="connsiteY2" fmla="*/ 474787 h 1295944"/>
                  <a:gd name="connsiteX3" fmla="*/ 982332 w 995377"/>
                  <a:gd name="connsiteY3" fmla="*/ 1295944 h 1295944"/>
                  <a:gd name="connsiteX4" fmla="*/ 0 w 995377"/>
                  <a:gd name="connsiteY4" fmla="*/ 1291710 h 1295944"/>
                  <a:gd name="connsiteX0" fmla="*/ 0 w 982332"/>
                  <a:gd name="connsiteY0" fmla="*/ 1291710 h 1295944"/>
                  <a:gd name="connsiteX1" fmla="*/ 724000 w 982332"/>
                  <a:gd name="connsiteY1" fmla="*/ 0 h 1295944"/>
                  <a:gd name="connsiteX2" fmla="*/ 965744 w 982332"/>
                  <a:gd name="connsiteY2" fmla="*/ 415521 h 1295944"/>
                  <a:gd name="connsiteX3" fmla="*/ 982332 w 982332"/>
                  <a:gd name="connsiteY3" fmla="*/ 1295944 h 1295944"/>
                  <a:gd name="connsiteX4" fmla="*/ 0 w 982332"/>
                  <a:gd name="connsiteY4" fmla="*/ 1291710 h 129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332" h="1295944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65744" y="415521"/>
                    </a:lnTo>
                    <a:lnTo>
                      <a:pt x="982332" y="1295944"/>
                    </a:ln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 rot="10800000">
                <a:off x="1192441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-10721" y="1276113"/>
              <a:ext cx="12236983" cy="1335125"/>
              <a:chOff x="833237" y="1443793"/>
              <a:chExt cx="11228545" cy="1183904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833237" y="1472667"/>
                <a:ext cx="4609789" cy="1155030"/>
                <a:chOff x="833237" y="1472667"/>
                <a:chExt cx="4609789" cy="1155030"/>
              </a:xfrm>
            </p:grpSpPr>
            <p:sp>
              <p:nvSpPr>
                <p:cNvPr id="79" name="Равнобедренный треугольник 78"/>
                <p:cNvSpPr/>
                <p:nvPr/>
              </p:nvSpPr>
              <p:spPr>
                <a:xfrm>
                  <a:off x="833237" y="1481165"/>
                  <a:ext cx="707189" cy="1146532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572515 w 1447999"/>
                    <a:gd name="connsiteY1" fmla="*/ 8758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78540 w 929772"/>
                    <a:gd name="connsiteY0" fmla="*/ 1339837 h 1339837"/>
                    <a:gd name="connsiteX1" fmla="*/ 54288 w 929772"/>
                    <a:gd name="connsiteY1" fmla="*/ 8758 h 1339837"/>
                    <a:gd name="connsiteX2" fmla="*/ 205773 w 929772"/>
                    <a:gd name="connsiteY2" fmla="*/ 0 h 1339837"/>
                    <a:gd name="connsiteX3" fmla="*/ 929772 w 929772"/>
                    <a:gd name="connsiteY3" fmla="*/ 1291710 h 1339837"/>
                    <a:gd name="connsiteX4" fmla="*/ 78540 w 929772"/>
                    <a:gd name="connsiteY4" fmla="*/ 1339837 h 1339837"/>
                    <a:gd name="connsiteX0" fmla="*/ 111021 w 962253"/>
                    <a:gd name="connsiteY0" fmla="*/ 1339837 h 1339837"/>
                    <a:gd name="connsiteX1" fmla="*/ 86769 w 962253"/>
                    <a:gd name="connsiteY1" fmla="*/ 8758 h 1339837"/>
                    <a:gd name="connsiteX2" fmla="*/ 238254 w 962253"/>
                    <a:gd name="connsiteY2" fmla="*/ 0 h 1339837"/>
                    <a:gd name="connsiteX3" fmla="*/ 962253 w 962253"/>
                    <a:gd name="connsiteY3" fmla="*/ 1291710 h 1339837"/>
                    <a:gd name="connsiteX4" fmla="*/ 111021 w 962253"/>
                    <a:gd name="connsiteY4" fmla="*/ 1339837 h 1339837"/>
                    <a:gd name="connsiteX0" fmla="*/ 24252 w 875484"/>
                    <a:gd name="connsiteY0" fmla="*/ 1339837 h 1339837"/>
                    <a:gd name="connsiteX1" fmla="*/ 0 w 875484"/>
                    <a:gd name="connsiteY1" fmla="*/ 8758 h 1339837"/>
                    <a:gd name="connsiteX2" fmla="*/ 151485 w 875484"/>
                    <a:gd name="connsiteY2" fmla="*/ 0 h 1339837"/>
                    <a:gd name="connsiteX3" fmla="*/ 875484 w 875484"/>
                    <a:gd name="connsiteY3" fmla="*/ 1291710 h 1339837"/>
                    <a:gd name="connsiteX4" fmla="*/ 24252 w 875484"/>
                    <a:gd name="connsiteY4" fmla="*/ 1339837 h 1339837"/>
                    <a:gd name="connsiteX0" fmla="*/ 24252 w 875484"/>
                    <a:gd name="connsiteY0" fmla="*/ 1339837 h 1339837"/>
                    <a:gd name="connsiteX1" fmla="*/ 0 w 875484"/>
                    <a:gd name="connsiteY1" fmla="*/ 8758 h 1339837"/>
                    <a:gd name="connsiteX2" fmla="*/ 151485 w 875484"/>
                    <a:gd name="connsiteY2" fmla="*/ 0 h 1339837"/>
                    <a:gd name="connsiteX3" fmla="*/ 875484 w 875484"/>
                    <a:gd name="connsiteY3" fmla="*/ 1291710 h 1339837"/>
                    <a:gd name="connsiteX4" fmla="*/ 24252 w 875484"/>
                    <a:gd name="connsiteY4" fmla="*/ 1339837 h 1339837"/>
                    <a:gd name="connsiteX0" fmla="*/ 2784 w 854016"/>
                    <a:gd name="connsiteY0" fmla="*/ 1341107 h 1341107"/>
                    <a:gd name="connsiteX1" fmla="*/ 86482 w 854016"/>
                    <a:gd name="connsiteY1" fmla="*/ 5266 h 1341107"/>
                    <a:gd name="connsiteX2" fmla="*/ 130017 w 854016"/>
                    <a:gd name="connsiteY2" fmla="*/ 1270 h 1341107"/>
                    <a:gd name="connsiteX3" fmla="*/ 854016 w 854016"/>
                    <a:gd name="connsiteY3" fmla="*/ 1292980 h 1341107"/>
                    <a:gd name="connsiteX4" fmla="*/ 2784 w 854016"/>
                    <a:gd name="connsiteY4" fmla="*/ 1341107 h 1341107"/>
                    <a:gd name="connsiteX0" fmla="*/ 3688 w 854920"/>
                    <a:gd name="connsiteY0" fmla="*/ 1341107 h 1341107"/>
                    <a:gd name="connsiteX1" fmla="*/ 87386 w 854920"/>
                    <a:gd name="connsiteY1" fmla="*/ 5266 h 1341107"/>
                    <a:gd name="connsiteX2" fmla="*/ 130921 w 854920"/>
                    <a:gd name="connsiteY2" fmla="*/ 1270 h 1341107"/>
                    <a:gd name="connsiteX3" fmla="*/ 854920 w 854920"/>
                    <a:gd name="connsiteY3" fmla="*/ 1292980 h 1341107"/>
                    <a:gd name="connsiteX4" fmla="*/ 3688 w 854920"/>
                    <a:gd name="connsiteY4" fmla="*/ 1341107 h 1341107"/>
                    <a:gd name="connsiteX0" fmla="*/ 11351 w 781620"/>
                    <a:gd name="connsiteY0" fmla="*/ 1285545 h 1292980"/>
                    <a:gd name="connsiteX1" fmla="*/ 14086 w 781620"/>
                    <a:gd name="connsiteY1" fmla="*/ 5266 h 1292980"/>
                    <a:gd name="connsiteX2" fmla="*/ 57621 w 781620"/>
                    <a:gd name="connsiteY2" fmla="*/ 1270 h 1292980"/>
                    <a:gd name="connsiteX3" fmla="*/ 781620 w 781620"/>
                    <a:gd name="connsiteY3" fmla="*/ 1292980 h 1292980"/>
                    <a:gd name="connsiteX4" fmla="*/ 11351 w 781620"/>
                    <a:gd name="connsiteY4" fmla="*/ 1285545 h 1292980"/>
                    <a:gd name="connsiteX0" fmla="*/ 433 w 770702"/>
                    <a:gd name="connsiteY0" fmla="*/ 1285545 h 1292980"/>
                    <a:gd name="connsiteX1" fmla="*/ 3168 w 770702"/>
                    <a:gd name="connsiteY1" fmla="*/ 5266 h 1292980"/>
                    <a:gd name="connsiteX2" fmla="*/ 46703 w 770702"/>
                    <a:gd name="connsiteY2" fmla="*/ 1270 h 1292980"/>
                    <a:gd name="connsiteX3" fmla="*/ 770702 w 770702"/>
                    <a:gd name="connsiteY3" fmla="*/ 1292980 h 1292980"/>
                    <a:gd name="connsiteX4" fmla="*/ 433 w 770702"/>
                    <a:gd name="connsiteY4" fmla="*/ 1285545 h 1292980"/>
                    <a:gd name="connsiteX0" fmla="*/ 433 w 770702"/>
                    <a:gd name="connsiteY0" fmla="*/ 1291895 h 1292980"/>
                    <a:gd name="connsiteX1" fmla="*/ 3168 w 770702"/>
                    <a:gd name="connsiteY1" fmla="*/ 5266 h 1292980"/>
                    <a:gd name="connsiteX2" fmla="*/ 46703 w 770702"/>
                    <a:gd name="connsiteY2" fmla="*/ 1270 h 1292980"/>
                    <a:gd name="connsiteX3" fmla="*/ 770702 w 770702"/>
                    <a:gd name="connsiteY3" fmla="*/ 1292980 h 1292980"/>
                    <a:gd name="connsiteX4" fmla="*/ 433 w 770702"/>
                    <a:gd name="connsiteY4" fmla="*/ 1291895 h 129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0702" h="1292980">
                      <a:moveTo>
                        <a:pt x="433" y="1291895"/>
                      </a:moveTo>
                      <a:cubicBezTo>
                        <a:pt x="1707" y="780758"/>
                        <a:pt x="-2769" y="976727"/>
                        <a:pt x="3168" y="5266"/>
                      </a:cubicBezTo>
                      <a:cubicBezTo>
                        <a:pt x="110813" y="-5591"/>
                        <a:pt x="-3792" y="4189"/>
                        <a:pt x="46703" y="1270"/>
                      </a:cubicBezTo>
                      <a:lnTo>
                        <a:pt x="770702" y="1292980"/>
                      </a:lnTo>
                      <a:lnTo>
                        <a:pt x="433" y="1291895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Равнобедренный треугольник 79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Равнобедренный треугольник 80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Равнобедренный треугольник 81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Равнобедренный треугольник 82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Равнобедренный треугольник 83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7" name="Равнобедренный треугольник 66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Равнобедренный треугольник 67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Равнобедренный треугольник 68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бедренный треугольник 69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Равнобедренный треугольник 71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Равнобедренный треугольник 72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Равнобедренный треугольник 73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авнобедренный треугольник 74"/>
              <p:cNvSpPr/>
              <p:nvPr/>
            </p:nvSpPr>
            <p:spPr>
              <a:xfrm>
                <a:off x="11144865" y="1463041"/>
                <a:ext cx="916917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020036 w 1447999"/>
                  <a:gd name="connsiteY2" fmla="*/ 505580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1020036"/>
                  <a:gd name="connsiteY0" fmla="*/ 1291710 h 1291710"/>
                  <a:gd name="connsiteX1" fmla="*/ 724000 w 1020036"/>
                  <a:gd name="connsiteY1" fmla="*/ 0 h 1291710"/>
                  <a:gd name="connsiteX2" fmla="*/ 1020036 w 1020036"/>
                  <a:gd name="connsiteY2" fmla="*/ 505580 h 1291710"/>
                  <a:gd name="connsiteX3" fmla="*/ 999266 w 1020036"/>
                  <a:gd name="connsiteY3" fmla="*/ 1291710 h 1291710"/>
                  <a:gd name="connsiteX4" fmla="*/ 0 w 1020036"/>
                  <a:gd name="connsiteY4" fmla="*/ 1291710 h 1291710"/>
                  <a:gd name="connsiteX0" fmla="*/ 0 w 999266"/>
                  <a:gd name="connsiteY0" fmla="*/ 1291710 h 1291710"/>
                  <a:gd name="connsiteX1" fmla="*/ 724000 w 999266"/>
                  <a:gd name="connsiteY1" fmla="*/ 0 h 1291710"/>
                  <a:gd name="connsiteX2" fmla="*/ 994636 w 999266"/>
                  <a:gd name="connsiteY2" fmla="*/ 463247 h 1291710"/>
                  <a:gd name="connsiteX3" fmla="*/ 999266 w 999266"/>
                  <a:gd name="connsiteY3" fmla="*/ 1291710 h 1291710"/>
                  <a:gd name="connsiteX4" fmla="*/ 0 w 999266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266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94636" y="463247"/>
                    </a:lnTo>
                    <a:cubicBezTo>
                      <a:pt x="996179" y="739401"/>
                      <a:pt x="997723" y="1015556"/>
                      <a:pt x="999266" y="1291710"/>
                    </a:cubicBez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 rot="10800000">
                <a:off x="11924413" y="1463041"/>
                <a:ext cx="122543" cy="209290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590450 w 723999"/>
                  <a:gd name="connsiteY0" fmla="*/ 1291710 h 1291710"/>
                  <a:gd name="connsiteX1" fmla="*/ 0 w 723999"/>
                  <a:gd name="connsiteY1" fmla="*/ 0 h 1291710"/>
                  <a:gd name="connsiteX2" fmla="*/ 723999 w 723999"/>
                  <a:gd name="connsiteY2" fmla="*/ 1291710 h 1291710"/>
                  <a:gd name="connsiteX3" fmla="*/ 590450 w 723999"/>
                  <a:gd name="connsiteY3" fmla="*/ 1291710 h 1291710"/>
                  <a:gd name="connsiteX0" fmla="*/ 0 w 133549"/>
                  <a:gd name="connsiteY0" fmla="*/ 223323 h 223323"/>
                  <a:gd name="connsiteX1" fmla="*/ 8038 w 133549"/>
                  <a:gd name="connsiteY1" fmla="*/ 0 h 223323"/>
                  <a:gd name="connsiteX2" fmla="*/ 133549 w 133549"/>
                  <a:gd name="connsiteY2" fmla="*/ 223323 h 223323"/>
                  <a:gd name="connsiteX3" fmla="*/ 0 w 133549"/>
                  <a:gd name="connsiteY3" fmla="*/ 223323 h 223323"/>
                  <a:gd name="connsiteX0" fmla="*/ 0 w 133549"/>
                  <a:gd name="connsiteY0" fmla="*/ 236023 h 236023"/>
                  <a:gd name="connsiteX1" fmla="*/ 1688 w 133549"/>
                  <a:gd name="connsiteY1" fmla="*/ 0 h 236023"/>
                  <a:gd name="connsiteX2" fmla="*/ 133549 w 133549"/>
                  <a:gd name="connsiteY2" fmla="*/ 236023 h 236023"/>
                  <a:gd name="connsiteX3" fmla="*/ 0 w 133549"/>
                  <a:gd name="connsiteY3" fmla="*/ 236023 h 23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49" h="236023">
                    <a:moveTo>
                      <a:pt x="0" y="236023"/>
                    </a:moveTo>
                    <a:cubicBezTo>
                      <a:pt x="563" y="157349"/>
                      <a:pt x="1125" y="78674"/>
                      <a:pt x="1688" y="0"/>
                    </a:cubicBezTo>
                    <a:lnTo>
                      <a:pt x="133549" y="236023"/>
                    </a:lnTo>
                    <a:lnTo>
                      <a:pt x="0" y="236023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-27292" y="2671700"/>
              <a:ext cx="12233579" cy="1335125"/>
              <a:chOff x="782773" y="1443793"/>
              <a:chExt cx="11225422" cy="1183904"/>
            </a:xfrm>
          </p:grpSpPr>
          <p:grpSp>
            <p:nvGrpSpPr>
              <p:cNvPr id="87" name="Группа 86"/>
              <p:cNvGrpSpPr/>
              <p:nvPr/>
            </p:nvGrpSpPr>
            <p:grpSpPr>
              <a:xfrm>
                <a:off x="782773" y="1472667"/>
                <a:ext cx="4660253" cy="1155030"/>
                <a:chOff x="782773" y="1472667"/>
                <a:chExt cx="4660253" cy="1155030"/>
              </a:xfrm>
            </p:grpSpPr>
            <p:sp>
              <p:nvSpPr>
                <p:cNvPr id="100" name="Равнобедренный треугольник 99"/>
                <p:cNvSpPr/>
                <p:nvPr/>
              </p:nvSpPr>
              <p:spPr>
                <a:xfrm>
                  <a:off x="782773" y="1482291"/>
                  <a:ext cx="757654" cy="1145406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11493 w 1447999"/>
                    <a:gd name="connsiteY1" fmla="*/ 196360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10807 w 836506"/>
                    <a:gd name="connsiteY0" fmla="*/ 1291710 h 1291710"/>
                    <a:gd name="connsiteX1" fmla="*/ 0 w 836506"/>
                    <a:gd name="connsiteY1" fmla="*/ 196360 h 1291710"/>
                    <a:gd name="connsiteX2" fmla="*/ 112507 w 836506"/>
                    <a:gd name="connsiteY2" fmla="*/ 0 h 1291710"/>
                    <a:gd name="connsiteX3" fmla="*/ 836506 w 836506"/>
                    <a:gd name="connsiteY3" fmla="*/ 1291710 h 1291710"/>
                    <a:gd name="connsiteX4" fmla="*/ 10807 w 836506"/>
                    <a:gd name="connsiteY4" fmla="*/ 1291710 h 1291710"/>
                    <a:gd name="connsiteX0" fmla="*/ 0 w 825699"/>
                    <a:gd name="connsiteY0" fmla="*/ 1291710 h 1291710"/>
                    <a:gd name="connsiteX1" fmla="*/ 8243 w 825699"/>
                    <a:gd name="connsiteY1" fmla="*/ 155085 h 1291710"/>
                    <a:gd name="connsiteX2" fmla="*/ 101700 w 825699"/>
                    <a:gd name="connsiteY2" fmla="*/ 0 h 1291710"/>
                    <a:gd name="connsiteX3" fmla="*/ 825699 w 825699"/>
                    <a:gd name="connsiteY3" fmla="*/ 1291710 h 1291710"/>
                    <a:gd name="connsiteX4" fmla="*/ 0 w 825699"/>
                    <a:gd name="connsiteY4" fmla="*/ 1291710 h 129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699" h="1291710">
                      <a:moveTo>
                        <a:pt x="0" y="1291710"/>
                      </a:moveTo>
                      <a:cubicBezTo>
                        <a:pt x="2748" y="912835"/>
                        <a:pt x="5495" y="533960"/>
                        <a:pt x="8243" y="155085"/>
                      </a:cubicBezTo>
                      <a:lnTo>
                        <a:pt x="101700" y="0"/>
                      </a:lnTo>
                      <a:lnTo>
                        <a:pt x="825699" y="1291710"/>
                      </a:lnTo>
                      <a:lnTo>
                        <a:pt x="0" y="1291710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Равнобедренный треугольник 100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Равнобедренный треугольник 101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Равнобедренный треугольник 102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" name="Равнобедренный треугольник 103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Равнобедренный треугольник 104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8" name="Равнобедренный треугольник 87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Равнобедренный треугольник 88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Равнобедренный треугольник 89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Равнобедренный треугольник 90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Равнобедренный треугольник 92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Равнобедренный треугольник 93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Равнобедренный треугольник 94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авнобедренный треугольник 95"/>
              <p:cNvSpPr/>
              <p:nvPr/>
            </p:nvSpPr>
            <p:spPr>
              <a:xfrm>
                <a:off x="11144864" y="1463041"/>
                <a:ext cx="863331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974204 w 1447999"/>
                  <a:gd name="connsiteY2" fmla="*/ 441906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974204"/>
                  <a:gd name="connsiteY0" fmla="*/ 1291710 h 1291710"/>
                  <a:gd name="connsiteX1" fmla="*/ 724000 w 974204"/>
                  <a:gd name="connsiteY1" fmla="*/ 0 h 1291710"/>
                  <a:gd name="connsiteX2" fmla="*/ 974204 w 974204"/>
                  <a:gd name="connsiteY2" fmla="*/ 441906 h 1291710"/>
                  <a:gd name="connsiteX3" fmla="*/ 938411 w 974204"/>
                  <a:gd name="connsiteY3" fmla="*/ 1288535 h 1291710"/>
                  <a:gd name="connsiteX4" fmla="*/ 0 w 974204"/>
                  <a:gd name="connsiteY4" fmla="*/ 1291710 h 1291710"/>
                  <a:gd name="connsiteX0" fmla="*/ 0 w 940867"/>
                  <a:gd name="connsiteY0" fmla="*/ 1291710 h 1291710"/>
                  <a:gd name="connsiteX1" fmla="*/ 724000 w 940867"/>
                  <a:gd name="connsiteY1" fmla="*/ 0 h 1291710"/>
                  <a:gd name="connsiteX2" fmla="*/ 940867 w 940867"/>
                  <a:gd name="connsiteY2" fmla="*/ 387931 h 1291710"/>
                  <a:gd name="connsiteX3" fmla="*/ 938411 w 940867"/>
                  <a:gd name="connsiteY3" fmla="*/ 1288535 h 1291710"/>
                  <a:gd name="connsiteX4" fmla="*/ 0 w 940867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0867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40867" y="387931"/>
                    </a:lnTo>
                    <a:cubicBezTo>
                      <a:pt x="940048" y="688132"/>
                      <a:pt x="939230" y="988334"/>
                      <a:pt x="938411" y="1288535"/>
                    </a:cubicBez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-30480" y="4078639"/>
              <a:ext cx="12243877" cy="1340205"/>
              <a:chOff x="779849" y="1443793"/>
              <a:chExt cx="11234870" cy="1188409"/>
            </a:xfrm>
          </p:grpSpPr>
          <p:grpSp>
            <p:nvGrpSpPr>
              <p:cNvPr id="108" name="Группа 107"/>
              <p:cNvGrpSpPr/>
              <p:nvPr/>
            </p:nvGrpSpPr>
            <p:grpSpPr>
              <a:xfrm>
                <a:off x="779849" y="1472667"/>
                <a:ext cx="4663177" cy="1159535"/>
                <a:chOff x="779849" y="1472667"/>
                <a:chExt cx="4663177" cy="1159535"/>
              </a:xfrm>
            </p:grpSpPr>
            <p:sp>
              <p:nvSpPr>
                <p:cNvPr id="121" name="Равнобедренный треугольник 120"/>
                <p:cNvSpPr/>
                <p:nvPr/>
              </p:nvSpPr>
              <p:spPr>
                <a:xfrm>
                  <a:off x="779849" y="1482291"/>
                  <a:ext cx="760578" cy="1149911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598793 w 1447999"/>
                    <a:gd name="connsiteY1" fmla="*/ 236585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20967 w 849206"/>
                    <a:gd name="connsiteY0" fmla="*/ 1296790 h 1296790"/>
                    <a:gd name="connsiteX1" fmla="*/ 0 w 849206"/>
                    <a:gd name="connsiteY1" fmla="*/ 236585 h 1296790"/>
                    <a:gd name="connsiteX2" fmla="*/ 125207 w 849206"/>
                    <a:gd name="connsiteY2" fmla="*/ 0 h 1296790"/>
                    <a:gd name="connsiteX3" fmla="*/ 849206 w 849206"/>
                    <a:gd name="connsiteY3" fmla="*/ 1291710 h 1296790"/>
                    <a:gd name="connsiteX4" fmla="*/ 20967 w 849206"/>
                    <a:gd name="connsiteY4" fmla="*/ 1296790 h 1296790"/>
                    <a:gd name="connsiteX0" fmla="*/ 647 w 828886"/>
                    <a:gd name="connsiteY0" fmla="*/ 1296790 h 1296790"/>
                    <a:gd name="connsiteX1" fmla="*/ 0 w 828886"/>
                    <a:gd name="connsiteY1" fmla="*/ 195945 h 1296790"/>
                    <a:gd name="connsiteX2" fmla="*/ 104887 w 828886"/>
                    <a:gd name="connsiteY2" fmla="*/ 0 h 1296790"/>
                    <a:gd name="connsiteX3" fmla="*/ 828886 w 828886"/>
                    <a:gd name="connsiteY3" fmla="*/ 1291710 h 1296790"/>
                    <a:gd name="connsiteX4" fmla="*/ 647 w 828886"/>
                    <a:gd name="connsiteY4" fmla="*/ 1296790 h 1296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886" h="1296790">
                      <a:moveTo>
                        <a:pt x="647" y="1296790"/>
                      </a:moveTo>
                      <a:cubicBezTo>
                        <a:pt x="431" y="929842"/>
                        <a:pt x="216" y="562893"/>
                        <a:pt x="0" y="195945"/>
                      </a:cubicBezTo>
                      <a:lnTo>
                        <a:pt x="104887" y="0"/>
                      </a:lnTo>
                      <a:lnTo>
                        <a:pt x="828886" y="1291710"/>
                      </a:lnTo>
                      <a:lnTo>
                        <a:pt x="647" y="1296790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Равнобедренный треугольник 121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Равнобедренный треугольник 122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Равнобедренный треугольник 123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Равнобедренный треугольник 124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Равнобедренный треугольник 125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9" name="Равнобедренный треугольник 108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Равнобедренный треугольник 109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Равнобедренный треугольник 110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Равнобедренный треугольник 111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Равнобедренный треугольник 112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Равнобедренный треугольник 113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Равнобедренный треугольник 114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Равнобедренный треугольник 115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Равнобедренный треугольник 116"/>
              <p:cNvSpPr/>
              <p:nvPr/>
            </p:nvSpPr>
            <p:spPr>
              <a:xfrm>
                <a:off x="11144864" y="1463041"/>
                <a:ext cx="869855" cy="1145406"/>
              </a:xfrm>
              <a:custGeom>
                <a:avLst/>
                <a:gdLst>
                  <a:gd name="connsiteX0" fmla="*/ 0 w 1447999"/>
                  <a:gd name="connsiteY0" fmla="*/ 1291709 h 1291709"/>
                  <a:gd name="connsiteX1" fmla="*/ 724000 w 1447999"/>
                  <a:gd name="connsiteY1" fmla="*/ 0 h 1291709"/>
                  <a:gd name="connsiteX2" fmla="*/ 1447999 w 1447999"/>
                  <a:gd name="connsiteY2" fmla="*/ 1291709 h 1291709"/>
                  <a:gd name="connsiteX3" fmla="*/ 0 w 1447999"/>
                  <a:gd name="connsiteY3" fmla="*/ 1291709 h 1291709"/>
                  <a:gd name="connsiteX0" fmla="*/ 0 w 1447999"/>
                  <a:gd name="connsiteY0" fmla="*/ 1291709 h 1291709"/>
                  <a:gd name="connsiteX1" fmla="*/ 724000 w 1447999"/>
                  <a:gd name="connsiteY1" fmla="*/ 0 h 1291709"/>
                  <a:gd name="connsiteX2" fmla="*/ 950392 w 1447999"/>
                  <a:gd name="connsiteY2" fmla="*/ 400217 h 1291709"/>
                  <a:gd name="connsiteX3" fmla="*/ 1447999 w 1447999"/>
                  <a:gd name="connsiteY3" fmla="*/ 1291709 h 1291709"/>
                  <a:gd name="connsiteX4" fmla="*/ 0 w 1447999"/>
                  <a:gd name="connsiteY4" fmla="*/ 1291709 h 1291709"/>
                  <a:gd name="connsiteX0" fmla="*/ 0 w 950392"/>
                  <a:gd name="connsiteY0" fmla="*/ 1291709 h 1291709"/>
                  <a:gd name="connsiteX1" fmla="*/ 724000 w 950392"/>
                  <a:gd name="connsiteY1" fmla="*/ 0 h 1291709"/>
                  <a:gd name="connsiteX2" fmla="*/ 950392 w 950392"/>
                  <a:gd name="connsiteY2" fmla="*/ 400217 h 1291709"/>
                  <a:gd name="connsiteX3" fmla="*/ 947937 w 950392"/>
                  <a:gd name="connsiteY3" fmla="*/ 1291709 h 1291709"/>
                  <a:gd name="connsiteX4" fmla="*/ 0 w 950392"/>
                  <a:gd name="connsiteY4" fmla="*/ 1291709 h 1291709"/>
                  <a:gd name="connsiteX0" fmla="*/ 0 w 947977"/>
                  <a:gd name="connsiteY0" fmla="*/ 1291709 h 1291709"/>
                  <a:gd name="connsiteX1" fmla="*/ 724000 w 947977"/>
                  <a:gd name="connsiteY1" fmla="*/ 0 h 1291709"/>
                  <a:gd name="connsiteX2" fmla="*/ 937692 w 947977"/>
                  <a:gd name="connsiteY2" fmla="*/ 373230 h 1291709"/>
                  <a:gd name="connsiteX3" fmla="*/ 947937 w 947977"/>
                  <a:gd name="connsiteY3" fmla="*/ 1291709 h 1291709"/>
                  <a:gd name="connsiteX4" fmla="*/ 0 w 947977"/>
                  <a:gd name="connsiteY4" fmla="*/ 1291709 h 129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977" h="1291709">
                    <a:moveTo>
                      <a:pt x="0" y="1291709"/>
                    </a:moveTo>
                    <a:lnTo>
                      <a:pt x="724000" y="0"/>
                    </a:lnTo>
                    <a:lnTo>
                      <a:pt x="937692" y="373230"/>
                    </a:lnTo>
                    <a:cubicBezTo>
                      <a:pt x="936874" y="670394"/>
                      <a:pt x="948755" y="994545"/>
                      <a:pt x="947937" y="1291709"/>
                    </a:cubicBezTo>
                    <a:lnTo>
                      <a:pt x="0" y="1291709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8" name="Группа 127"/>
            <p:cNvGrpSpPr/>
            <p:nvPr/>
          </p:nvGrpSpPr>
          <p:grpSpPr>
            <a:xfrm>
              <a:off x="-14287" y="5497681"/>
              <a:ext cx="12272722" cy="1336713"/>
              <a:chOff x="829966" y="1443793"/>
              <a:chExt cx="11261338" cy="1185312"/>
            </a:xfrm>
          </p:grpSpPr>
          <p:grpSp>
            <p:nvGrpSpPr>
              <p:cNvPr id="129" name="Группа 128"/>
              <p:cNvGrpSpPr/>
              <p:nvPr/>
            </p:nvGrpSpPr>
            <p:grpSpPr>
              <a:xfrm>
                <a:off x="829966" y="1472667"/>
                <a:ext cx="4613060" cy="1156438"/>
                <a:chOff x="829966" y="1472667"/>
                <a:chExt cx="4613060" cy="1156438"/>
              </a:xfrm>
            </p:grpSpPr>
            <p:sp>
              <p:nvSpPr>
                <p:cNvPr id="142" name="Равнобедренный треугольник 141"/>
                <p:cNvSpPr/>
                <p:nvPr/>
              </p:nvSpPr>
              <p:spPr>
                <a:xfrm>
                  <a:off x="829966" y="1482291"/>
                  <a:ext cx="710461" cy="1146814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61031 w 1447999"/>
                    <a:gd name="connsiteY1" fmla="*/ 113579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13657 w 786968"/>
                    <a:gd name="connsiteY0" fmla="*/ 1293298 h 1293298"/>
                    <a:gd name="connsiteX1" fmla="*/ 0 w 786968"/>
                    <a:gd name="connsiteY1" fmla="*/ 113579 h 1293298"/>
                    <a:gd name="connsiteX2" fmla="*/ 62969 w 786968"/>
                    <a:gd name="connsiteY2" fmla="*/ 0 h 1293298"/>
                    <a:gd name="connsiteX3" fmla="*/ 786968 w 786968"/>
                    <a:gd name="connsiteY3" fmla="*/ 1291710 h 1293298"/>
                    <a:gd name="connsiteX4" fmla="*/ 13657 w 786968"/>
                    <a:gd name="connsiteY4" fmla="*/ 1293298 h 1293298"/>
                    <a:gd name="connsiteX0" fmla="*/ 957 w 774268"/>
                    <a:gd name="connsiteY0" fmla="*/ 1293298 h 1293298"/>
                    <a:gd name="connsiteX1" fmla="*/ 0 w 774268"/>
                    <a:gd name="connsiteY1" fmla="*/ 92941 h 1293298"/>
                    <a:gd name="connsiteX2" fmla="*/ 50269 w 774268"/>
                    <a:gd name="connsiteY2" fmla="*/ 0 h 1293298"/>
                    <a:gd name="connsiteX3" fmla="*/ 774268 w 774268"/>
                    <a:gd name="connsiteY3" fmla="*/ 1291710 h 1293298"/>
                    <a:gd name="connsiteX4" fmla="*/ 957 w 774268"/>
                    <a:gd name="connsiteY4" fmla="*/ 1293298 h 129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268" h="1293298">
                      <a:moveTo>
                        <a:pt x="957" y="1293298"/>
                      </a:moveTo>
                      <a:lnTo>
                        <a:pt x="0" y="92941"/>
                      </a:lnTo>
                      <a:lnTo>
                        <a:pt x="50269" y="0"/>
                      </a:lnTo>
                      <a:lnTo>
                        <a:pt x="774268" y="1291710"/>
                      </a:lnTo>
                      <a:lnTo>
                        <a:pt x="957" y="1293298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Равнобедренный треугольник 142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Равнобедренный треугольник 143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Равнобедренный треугольник 144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Равнобедренный треугольник 145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Равнобедренный треугольник 146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0" name="Равнобедренный треугольник 129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Равнобедренный треугольник 130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Равнобедренный треугольник 131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Равнобедренный треугольник 132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Равнобедренный треугольник 133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Равнобедренный треугольник 134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Равнобедренный треугольник 135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Равнобедренный треугольник 136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Равнобедренный треугольник 137"/>
              <p:cNvSpPr/>
              <p:nvPr/>
            </p:nvSpPr>
            <p:spPr>
              <a:xfrm>
                <a:off x="11144865" y="1463041"/>
                <a:ext cx="946439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025964 w 1447999"/>
                  <a:gd name="connsiteY2" fmla="*/ 546132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1031439"/>
                  <a:gd name="connsiteY0" fmla="*/ 1291710 h 1291710"/>
                  <a:gd name="connsiteX1" fmla="*/ 724000 w 1031439"/>
                  <a:gd name="connsiteY1" fmla="*/ 0 h 1291710"/>
                  <a:gd name="connsiteX2" fmla="*/ 1025964 w 1031439"/>
                  <a:gd name="connsiteY2" fmla="*/ 546132 h 1291710"/>
                  <a:gd name="connsiteX3" fmla="*/ 1031439 w 1031439"/>
                  <a:gd name="connsiteY3" fmla="*/ 1291710 h 1291710"/>
                  <a:gd name="connsiteX4" fmla="*/ 0 w 1031439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439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1025964" y="546132"/>
                    </a:lnTo>
                    <a:lnTo>
                      <a:pt x="1031439" y="1291710"/>
                    </a:ln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Равнобедренный треугольник 139"/>
              <p:cNvSpPr/>
              <p:nvPr/>
            </p:nvSpPr>
            <p:spPr>
              <a:xfrm rot="10800000">
                <a:off x="11924413" y="1461633"/>
                <a:ext cx="123908" cy="2121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593625 w 723999"/>
                  <a:gd name="connsiteY0" fmla="*/ 1293298 h 1293298"/>
                  <a:gd name="connsiteX1" fmla="*/ 0 w 723999"/>
                  <a:gd name="connsiteY1" fmla="*/ 0 h 1293298"/>
                  <a:gd name="connsiteX2" fmla="*/ 723999 w 723999"/>
                  <a:gd name="connsiteY2" fmla="*/ 1291710 h 1293298"/>
                  <a:gd name="connsiteX3" fmla="*/ 593625 w 723999"/>
                  <a:gd name="connsiteY3" fmla="*/ 1293298 h 1293298"/>
                  <a:gd name="connsiteX0" fmla="*/ 4662 w 135036"/>
                  <a:gd name="connsiteY0" fmla="*/ 239198 h 239198"/>
                  <a:gd name="connsiteX1" fmla="*/ 0 w 135036"/>
                  <a:gd name="connsiteY1" fmla="*/ 0 h 239198"/>
                  <a:gd name="connsiteX2" fmla="*/ 135036 w 135036"/>
                  <a:gd name="connsiteY2" fmla="*/ 237610 h 239198"/>
                  <a:gd name="connsiteX3" fmla="*/ 4662 w 135036"/>
                  <a:gd name="connsiteY3" fmla="*/ 239198 h 23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36" h="239198">
                    <a:moveTo>
                      <a:pt x="4662" y="239198"/>
                    </a:moveTo>
                    <a:lnTo>
                      <a:pt x="0" y="0"/>
                    </a:lnTo>
                    <a:lnTo>
                      <a:pt x="135036" y="237610"/>
                    </a:lnTo>
                    <a:lnTo>
                      <a:pt x="4662" y="239198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3" name="Текст 152"/>
          <p:cNvSpPr>
            <a:spLocks noGrp="1"/>
          </p:cNvSpPr>
          <p:nvPr>
            <p:ph type="body" sz="quarter" idx="12"/>
          </p:nvPr>
        </p:nvSpPr>
        <p:spPr>
          <a:xfrm>
            <a:off x="325615" y="1305764"/>
            <a:ext cx="11540947" cy="5026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99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15" y="1358900"/>
            <a:ext cx="11540772" cy="502500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31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 с 1 фото - треуго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7664461" y="1304964"/>
            <a:ext cx="4527539" cy="5163469"/>
          </a:xfrm>
          <a:custGeom>
            <a:avLst/>
            <a:gdLst>
              <a:gd name="connsiteX0" fmla="*/ 4527539 w 4527539"/>
              <a:gd name="connsiteY0" fmla="*/ 2814176 h 5163469"/>
              <a:gd name="connsiteX1" fmla="*/ 4527539 w 4527539"/>
              <a:gd name="connsiteY1" fmla="*/ 5150643 h 5163469"/>
              <a:gd name="connsiteX2" fmla="*/ 3160011 w 4527539"/>
              <a:gd name="connsiteY2" fmla="*/ 5143160 h 5163469"/>
              <a:gd name="connsiteX3" fmla="*/ 1425854 w 4527539"/>
              <a:gd name="connsiteY3" fmla="*/ 2705101 h 5163469"/>
              <a:gd name="connsiteX4" fmla="*/ 2851707 w 4527539"/>
              <a:gd name="connsiteY4" fmla="*/ 5163469 h 5163469"/>
              <a:gd name="connsiteX5" fmla="*/ 0 w 4527539"/>
              <a:gd name="connsiteY5" fmla="*/ 5163469 h 5163469"/>
              <a:gd name="connsiteX6" fmla="*/ 1580006 w 4527539"/>
              <a:gd name="connsiteY6" fmla="*/ 2664481 h 5163469"/>
              <a:gd name="connsiteX7" fmla="*/ 4431713 w 4527539"/>
              <a:gd name="connsiteY7" fmla="*/ 2664481 h 5163469"/>
              <a:gd name="connsiteX8" fmla="*/ 3005859 w 4527539"/>
              <a:gd name="connsiteY8" fmla="*/ 5122849 h 5163469"/>
              <a:gd name="connsiteX9" fmla="*/ 3005860 w 4527539"/>
              <a:gd name="connsiteY9" fmla="*/ 40618 h 5163469"/>
              <a:gd name="connsiteX10" fmla="*/ 4431713 w 4527539"/>
              <a:gd name="connsiteY10" fmla="*/ 2498986 h 5163469"/>
              <a:gd name="connsiteX11" fmla="*/ 1580006 w 4527539"/>
              <a:gd name="connsiteY11" fmla="*/ 2498986 h 5163469"/>
              <a:gd name="connsiteX12" fmla="*/ 3160011 w 4527539"/>
              <a:gd name="connsiteY12" fmla="*/ 0 h 5163469"/>
              <a:gd name="connsiteX13" fmla="*/ 4527539 w 4527539"/>
              <a:gd name="connsiteY13" fmla="*/ 0 h 5163469"/>
              <a:gd name="connsiteX14" fmla="*/ 4527539 w 4527539"/>
              <a:gd name="connsiteY14" fmla="*/ 2357808 h 51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7539" h="5163469">
                <a:moveTo>
                  <a:pt x="4527539" y="2814176"/>
                </a:moveTo>
                <a:lnTo>
                  <a:pt x="4527539" y="5150643"/>
                </a:lnTo>
                <a:lnTo>
                  <a:pt x="3160011" y="5143160"/>
                </a:lnTo>
                <a:close/>
                <a:moveTo>
                  <a:pt x="1425854" y="2705101"/>
                </a:moveTo>
                <a:lnTo>
                  <a:pt x="2851707" y="5163469"/>
                </a:lnTo>
                <a:lnTo>
                  <a:pt x="0" y="5163469"/>
                </a:lnTo>
                <a:close/>
                <a:moveTo>
                  <a:pt x="1580006" y="2664481"/>
                </a:moveTo>
                <a:lnTo>
                  <a:pt x="4431713" y="2664481"/>
                </a:lnTo>
                <a:lnTo>
                  <a:pt x="3005859" y="5122849"/>
                </a:lnTo>
                <a:close/>
                <a:moveTo>
                  <a:pt x="3005860" y="40618"/>
                </a:moveTo>
                <a:lnTo>
                  <a:pt x="4431713" y="2498986"/>
                </a:lnTo>
                <a:lnTo>
                  <a:pt x="1580006" y="2498986"/>
                </a:lnTo>
                <a:close/>
                <a:moveTo>
                  <a:pt x="3160011" y="0"/>
                </a:moveTo>
                <a:lnTo>
                  <a:pt x="4527539" y="0"/>
                </a:lnTo>
                <a:lnTo>
                  <a:pt x="4527539" y="2357808"/>
                </a:lnTo>
                <a:close/>
              </a:path>
            </a:pathLst>
          </a:cu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62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 с 1 фото - квадр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017861" y="1430736"/>
            <a:ext cx="5831768" cy="4773386"/>
          </a:xfrm>
          <a:custGeom>
            <a:avLst/>
            <a:gdLst>
              <a:gd name="connsiteX0" fmla="*/ 5831768 w 5831768"/>
              <a:gd name="connsiteY0" fmla="*/ 86815 h 4773386"/>
              <a:gd name="connsiteX1" fmla="*/ 5831768 w 5831768"/>
              <a:gd name="connsiteY1" fmla="*/ 4766658 h 4773386"/>
              <a:gd name="connsiteX2" fmla="*/ 3113556 w 5831768"/>
              <a:gd name="connsiteY2" fmla="*/ 4773386 h 4773386"/>
              <a:gd name="connsiteX3" fmla="*/ 177431 w 5831768"/>
              <a:gd name="connsiteY3" fmla="*/ 17017 h 4773386"/>
              <a:gd name="connsiteX4" fmla="*/ 5694819 w 5831768"/>
              <a:gd name="connsiteY4" fmla="*/ 17017 h 4773386"/>
              <a:gd name="connsiteX5" fmla="*/ 2936125 w 5831768"/>
              <a:gd name="connsiteY5" fmla="*/ 4773386 h 4773386"/>
              <a:gd name="connsiteX6" fmla="*/ 0 w 5831768"/>
              <a:gd name="connsiteY6" fmla="*/ 0 h 4773386"/>
              <a:gd name="connsiteX7" fmla="*/ 2758694 w 5831768"/>
              <a:gd name="connsiteY7" fmla="*/ 4756369 h 4773386"/>
              <a:gd name="connsiteX8" fmla="*/ 10419 w 5831768"/>
              <a:gd name="connsiteY8" fmla="*/ 4773386 h 4773386"/>
              <a:gd name="connsiteX9" fmla="*/ 0 w 5831768"/>
              <a:gd name="connsiteY9" fmla="*/ 0 h 477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1768" h="4773386">
                <a:moveTo>
                  <a:pt x="5831768" y="86815"/>
                </a:moveTo>
                <a:lnTo>
                  <a:pt x="5831768" y="4766658"/>
                </a:lnTo>
                <a:lnTo>
                  <a:pt x="3113556" y="4773386"/>
                </a:lnTo>
                <a:close/>
                <a:moveTo>
                  <a:pt x="177431" y="17017"/>
                </a:moveTo>
                <a:lnTo>
                  <a:pt x="5694819" y="17017"/>
                </a:lnTo>
                <a:lnTo>
                  <a:pt x="2936125" y="4773386"/>
                </a:lnTo>
                <a:close/>
                <a:moveTo>
                  <a:pt x="0" y="0"/>
                </a:moveTo>
                <a:lnTo>
                  <a:pt x="2758694" y="4756369"/>
                </a:lnTo>
                <a:lnTo>
                  <a:pt x="10419" y="4773386"/>
                </a:lnTo>
                <a:cubicBezTo>
                  <a:pt x="6946" y="3182257"/>
                  <a:pt x="3473" y="1591129"/>
                  <a:pt x="0" y="0"/>
                </a:cubicBezTo>
                <a:close/>
              </a:path>
            </a:pathLst>
          </a:cu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325616" y="1430736"/>
            <a:ext cx="5541784" cy="47733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655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екст с 1 фото- прямоуго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325616" y="1314220"/>
            <a:ext cx="11541125" cy="922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534124" y="2384506"/>
            <a:ext cx="7123753" cy="3878794"/>
          </a:xfrm>
          <a:custGeom>
            <a:avLst/>
            <a:gdLst>
              <a:gd name="connsiteX0" fmla="*/ 4873341 w 7123753"/>
              <a:gd name="connsiteY0" fmla="*/ 22687 h 3878794"/>
              <a:gd name="connsiteX1" fmla="*/ 7123753 w 7123753"/>
              <a:gd name="connsiteY1" fmla="*/ 27767 h 3878794"/>
              <a:gd name="connsiteX2" fmla="*/ 7120906 w 7123753"/>
              <a:gd name="connsiteY2" fmla="*/ 2940764 h 3878794"/>
              <a:gd name="connsiteX3" fmla="*/ 7119992 w 7123753"/>
              <a:gd name="connsiteY3" fmla="*/ 3878794 h 3878794"/>
              <a:gd name="connsiteX4" fmla="*/ 7099095 w 7123753"/>
              <a:gd name="connsiteY4" fmla="*/ 3878794 h 3878794"/>
              <a:gd name="connsiteX5" fmla="*/ 127748 w 7123753"/>
              <a:gd name="connsiteY5" fmla="*/ 11343 h 3878794"/>
              <a:gd name="connsiteX6" fmla="*/ 4620980 w 7123753"/>
              <a:gd name="connsiteY6" fmla="*/ 11343 h 3878794"/>
              <a:gd name="connsiteX7" fmla="*/ 2388678 w 7123753"/>
              <a:gd name="connsiteY7" fmla="*/ 3878794 h 3878794"/>
              <a:gd name="connsiteX8" fmla="*/ 2360050 w 7123753"/>
              <a:gd name="connsiteY8" fmla="*/ 3878794 h 3878794"/>
              <a:gd name="connsiteX9" fmla="*/ 1568 w 7123753"/>
              <a:gd name="connsiteY9" fmla="*/ 11343 h 3878794"/>
              <a:gd name="connsiteX10" fmla="*/ 2233870 w 7123753"/>
              <a:gd name="connsiteY10" fmla="*/ 3878794 h 3878794"/>
              <a:gd name="connsiteX11" fmla="*/ 0 w 7123753"/>
              <a:gd name="connsiteY11" fmla="*/ 3878794 h 3878794"/>
              <a:gd name="connsiteX12" fmla="*/ 0 w 7123753"/>
              <a:gd name="connsiteY12" fmla="*/ 1617836 h 3878794"/>
              <a:gd name="connsiteX13" fmla="*/ 619 w 7123753"/>
              <a:gd name="connsiteY13" fmla="*/ 985517 h 3878794"/>
              <a:gd name="connsiteX14" fmla="*/ 1568 w 7123753"/>
              <a:gd name="connsiteY14" fmla="*/ 11343 h 3878794"/>
              <a:gd name="connsiteX15" fmla="*/ 4747160 w 7123753"/>
              <a:gd name="connsiteY15" fmla="*/ 0 h 3878794"/>
              <a:gd name="connsiteX16" fmla="*/ 4747161 w 7123753"/>
              <a:gd name="connsiteY16" fmla="*/ 0 h 3878794"/>
              <a:gd name="connsiteX17" fmla="*/ 6986010 w 7123753"/>
              <a:gd name="connsiteY17" fmla="*/ 3878794 h 3878794"/>
              <a:gd name="connsiteX18" fmla="*/ 2508311 w 7123753"/>
              <a:gd name="connsiteY18" fmla="*/ 3878794 h 387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23753" h="3878794">
                <a:moveTo>
                  <a:pt x="4873341" y="22687"/>
                </a:moveTo>
                <a:lnTo>
                  <a:pt x="7123753" y="27767"/>
                </a:lnTo>
                <a:cubicBezTo>
                  <a:pt x="7122804" y="1005910"/>
                  <a:pt x="7121855" y="1969765"/>
                  <a:pt x="7120906" y="2940764"/>
                </a:cubicBezTo>
                <a:lnTo>
                  <a:pt x="7119992" y="3878794"/>
                </a:lnTo>
                <a:lnTo>
                  <a:pt x="7099095" y="3878794"/>
                </a:lnTo>
                <a:close/>
                <a:moveTo>
                  <a:pt x="127748" y="11343"/>
                </a:moveTo>
                <a:lnTo>
                  <a:pt x="4620980" y="11343"/>
                </a:lnTo>
                <a:lnTo>
                  <a:pt x="2388678" y="3878794"/>
                </a:lnTo>
                <a:lnTo>
                  <a:pt x="2360050" y="3878794"/>
                </a:lnTo>
                <a:close/>
                <a:moveTo>
                  <a:pt x="1568" y="11343"/>
                </a:moveTo>
                <a:lnTo>
                  <a:pt x="2233870" y="3878794"/>
                </a:lnTo>
                <a:lnTo>
                  <a:pt x="0" y="3878794"/>
                </a:lnTo>
                <a:lnTo>
                  <a:pt x="0" y="1617836"/>
                </a:lnTo>
                <a:lnTo>
                  <a:pt x="619" y="985517"/>
                </a:lnTo>
                <a:cubicBezTo>
                  <a:pt x="936" y="661851"/>
                  <a:pt x="1252" y="337391"/>
                  <a:pt x="1568" y="11343"/>
                </a:cubicBezTo>
                <a:close/>
                <a:moveTo>
                  <a:pt x="4747160" y="0"/>
                </a:moveTo>
                <a:lnTo>
                  <a:pt x="4747161" y="0"/>
                </a:lnTo>
                <a:lnTo>
                  <a:pt x="6986010" y="3878794"/>
                </a:lnTo>
                <a:lnTo>
                  <a:pt x="2508311" y="3878794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5188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11"/>
          <p:cNvSpPr>
            <a:spLocks noGrp="1"/>
          </p:cNvSpPr>
          <p:nvPr>
            <p:ph type="pic" sz="quarter" idx="15"/>
          </p:nvPr>
        </p:nvSpPr>
        <p:spPr>
          <a:xfrm>
            <a:off x="3733799" y="2169751"/>
            <a:ext cx="4741333" cy="2650429"/>
          </a:xfrm>
          <a:custGeom>
            <a:avLst/>
            <a:gdLst>
              <a:gd name="connsiteX0" fmla="*/ 2209921 w 6323400"/>
              <a:gd name="connsiteY0" fmla="*/ 0 h 3534812"/>
              <a:gd name="connsiteX1" fmla="*/ 6323400 w 6323400"/>
              <a:gd name="connsiteY1" fmla="*/ 0 h 3534812"/>
              <a:gd name="connsiteX2" fmla="*/ 4266660 w 6323400"/>
              <a:gd name="connsiteY2" fmla="*/ 3534812 h 3534812"/>
              <a:gd name="connsiteX3" fmla="*/ 2056740 w 6323400"/>
              <a:gd name="connsiteY3" fmla="*/ 0 h 3534812"/>
              <a:gd name="connsiteX4" fmla="*/ 2091344 w 6323400"/>
              <a:gd name="connsiteY4" fmla="*/ 0 h 3534812"/>
              <a:gd name="connsiteX5" fmla="*/ 4148083 w 6323400"/>
              <a:gd name="connsiteY5" fmla="*/ 3534812 h 3534812"/>
              <a:gd name="connsiteX6" fmla="*/ 0 w 6323400"/>
              <a:gd name="connsiteY6" fmla="*/ 3534812 h 353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400" h="3534812">
                <a:moveTo>
                  <a:pt x="2209921" y="0"/>
                </a:moveTo>
                <a:lnTo>
                  <a:pt x="6323400" y="0"/>
                </a:lnTo>
                <a:lnTo>
                  <a:pt x="4266660" y="3534812"/>
                </a:lnTo>
                <a:close/>
                <a:moveTo>
                  <a:pt x="2056740" y="0"/>
                </a:moveTo>
                <a:lnTo>
                  <a:pt x="2091344" y="0"/>
                </a:lnTo>
                <a:lnTo>
                  <a:pt x="4148083" y="3534812"/>
                </a:lnTo>
                <a:lnTo>
                  <a:pt x="0" y="3534812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34"/>
          <p:cNvSpPr>
            <a:spLocks noGrp="1"/>
          </p:cNvSpPr>
          <p:nvPr>
            <p:ph type="pic" sz="quarter" idx="16"/>
          </p:nvPr>
        </p:nvSpPr>
        <p:spPr>
          <a:xfrm>
            <a:off x="7023581" y="2162070"/>
            <a:ext cx="4842744" cy="2658110"/>
          </a:xfrm>
          <a:custGeom>
            <a:avLst/>
            <a:gdLst>
              <a:gd name="connsiteX0" fmla="*/ 4834815 w 4842744"/>
              <a:gd name="connsiteY0" fmla="*/ 12962 h 2658110"/>
              <a:gd name="connsiteX1" fmla="*/ 4842744 w 4842744"/>
              <a:gd name="connsiteY1" fmla="*/ 2658110 h 2658110"/>
              <a:gd name="connsiteX2" fmla="*/ 3300629 w 4842744"/>
              <a:gd name="connsiteY2" fmla="*/ 2658110 h 2658110"/>
              <a:gd name="connsiteX3" fmla="*/ 1634708 w 4842744"/>
              <a:gd name="connsiteY3" fmla="*/ 12961 h 2658110"/>
              <a:gd name="connsiteX4" fmla="*/ 4742060 w 4842744"/>
              <a:gd name="connsiteY4" fmla="*/ 12961 h 2658110"/>
              <a:gd name="connsiteX5" fmla="*/ 3207874 w 4842744"/>
              <a:gd name="connsiteY5" fmla="*/ 2658110 h 2658110"/>
              <a:gd name="connsiteX6" fmla="*/ 3168894 w 4842744"/>
              <a:gd name="connsiteY6" fmla="*/ 2658110 h 2658110"/>
              <a:gd name="connsiteX7" fmla="*/ 1541703 w 4842744"/>
              <a:gd name="connsiteY7" fmla="*/ 0 h 2658110"/>
              <a:gd name="connsiteX8" fmla="*/ 3083407 w 4842744"/>
              <a:gd name="connsiteY8" fmla="*/ 2658110 h 2658110"/>
              <a:gd name="connsiteX9" fmla="*/ 0 w 4842744"/>
              <a:gd name="connsiteY9" fmla="*/ 2658110 h 265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2744" h="2658110">
                <a:moveTo>
                  <a:pt x="4834815" y="12962"/>
                </a:moveTo>
                <a:lnTo>
                  <a:pt x="4842744" y="2658110"/>
                </a:lnTo>
                <a:lnTo>
                  <a:pt x="3300629" y="2658110"/>
                </a:lnTo>
                <a:close/>
                <a:moveTo>
                  <a:pt x="1634708" y="12961"/>
                </a:moveTo>
                <a:lnTo>
                  <a:pt x="4742060" y="12961"/>
                </a:lnTo>
                <a:lnTo>
                  <a:pt x="3207874" y="2658110"/>
                </a:lnTo>
                <a:lnTo>
                  <a:pt x="3168894" y="2658110"/>
                </a:lnTo>
                <a:close/>
                <a:moveTo>
                  <a:pt x="1541703" y="0"/>
                </a:moveTo>
                <a:lnTo>
                  <a:pt x="3083407" y="2658110"/>
                </a:lnTo>
                <a:lnTo>
                  <a:pt x="0" y="2658110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37"/>
          <p:cNvSpPr>
            <a:spLocks noGrp="1"/>
          </p:cNvSpPr>
          <p:nvPr>
            <p:ph type="pic" sz="quarter" idx="17"/>
          </p:nvPr>
        </p:nvSpPr>
        <p:spPr>
          <a:xfrm>
            <a:off x="342606" y="2167309"/>
            <a:ext cx="4841100" cy="2646521"/>
          </a:xfrm>
          <a:custGeom>
            <a:avLst/>
            <a:gdLst>
              <a:gd name="connsiteX0" fmla="*/ 1739826 w 4841100"/>
              <a:gd name="connsiteY0" fmla="*/ 0 h 2646521"/>
              <a:gd name="connsiteX1" fmla="*/ 4841100 w 4841100"/>
              <a:gd name="connsiteY1" fmla="*/ 0 h 2646521"/>
              <a:gd name="connsiteX2" fmla="*/ 3306118 w 4841100"/>
              <a:gd name="connsiteY2" fmla="*/ 2646521 h 2646521"/>
              <a:gd name="connsiteX3" fmla="*/ 3274808 w 4841100"/>
              <a:gd name="connsiteY3" fmla="*/ 2646521 h 2646521"/>
              <a:gd name="connsiteX4" fmla="*/ 1633226 w 4841100"/>
              <a:gd name="connsiteY4" fmla="*/ 0 h 2646521"/>
              <a:gd name="connsiteX5" fmla="*/ 1654339 w 4841100"/>
              <a:gd name="connsiteY5" fmla="*/ 0 h 2646521"/>
              <a:gd name="connsiteX6" fmla="*/ 3189321 w 4841100"/>
              <a:gd name="connsiteY6" fmla="*/ 2646521 h 2646521"/>
              <a:gd name="connsiteX7" fmla="*/ 98244 w 4841100"/>
              <a:gd name="connsiteY7" fmla="*/ 2646521 h 2646521"/>
              <a:gd name="connsiteX8" fmla="*/ 0 w 4841100"/>
              <a:gd name="connsiteY8" fmla="*/ 0 h 2646521"/>
              <a:gd name="connsiteX9" fmla="*/ 1540470 w 4841100"/>
              <a:gd name="connsiteY9" fmla="*/ 0 h 2646521"/>
              <a:gd name="connsiteX10" fmla="*/ 5488 w 4841100"/>
              <a:gd name="connsiteY10" fmla="*/ 2646521 h 2646521"/>
              <a:gd name="connsiteX11" fmla="*/ 0 w 4841100"/>
              <a:gd name="connsiteY11" fmla="*/ 2646521 h 26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1100" h="2646521">
                <a:moveTo>
                  <a:pt x="1739826" y="0"/>
                </a:moveTo>
                <a:lnTo>
                  <a:pt x="4841100" y="0"/>
                </a:lnTo>
                <a:lnTo>
                  <a:pt x="3306118" y="2646521"/>
                </a:lnTo>
                <a:lnTo>
                  <a:pt x="3274808" y="2646521"/>
                </a:lnTo>
                <a:close/>
                <a:moveTo>
                  <a:pt x="1633226" y="0"/>
                </a:moveTo>
                <a:lnTo>
                  <a:pt x="1654339" y="0"/>
                </a:lnTo>
                <a:lnTo>
                  <a:pt x="3189321" y="2646521"/>
                </a:lnTo>
                <a:lnTo>
                  <a:pt x="98244" y="2646521"/>
                </a:lnTo>
                <a:close/>
                <a:moveTo>
                  <a:pt x="0" y="0"/>
                </a:moveTo>
                <a:lnTo>
                  <a:pt x="1540470" y="0"/>
                </a:lnTo>
                <a:lnTo>
                  <a:pt x="5488" y="2646521"/>
                </a:lnTo>
                <a:lnTo>
                  <a:pt x="0" y="2646521"/>
                </a:lnTo>
                <a:close/>
              </a:path>
            </a:pathLst>
          </a:cu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42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ото - 4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2"/>
          </p:nvPr>
        </p:nvSpPr>
        <p:spPr>
          <a:xfrm>
            <a:off x="677967" y="1667529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Рисунок 33"/>
          <p:cNvSpPr>
            <a:spLocks noGrp="1"/>
          </p:cNvSpPr>
          <p:nvPr>
            <p:ph type="pic" sz="quarter" idx="13"/>
          </p:nvPr>
        </p:nvSpPr>
        <p:spPr>
          <a:xfrm>
            <a:off x="3428601" y="1667529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14"/>
          </p:nvPr>
        </p:nvSpPr>
        <p:spPr>
          <a:xfrm>
            <a:off x="6179235" y="1667529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6" name="Рисунок 35"/>
          <p:cNvSpPr>
            <a:spLocks noGrp="1"/>
          </p:cNvSpPr>
          <p:nvPr>
            <p:ph type="pic" sz="quarter" idx="15"/>
          </p:nvPr>
        </p:nvSpPr>
        <p:spPr>
          <a:xfrm>
            <a:off x="8929869" y="1667529"/>
            <a:ext cx="2620218" cy="2620218"/>
          </a:xfrm>
          <a:prstGeom prst="diamond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677967" y="4492149"/>
            <a:ext cx="2620217" cy="3629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428601" y="4492149"/>
            <a:ext cx="2620217" cy="3629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6179235" y="4492149"/>
            <a:ext cx="2620217" cy="3629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8929870" y="4492149"/>
            <a:ext cx="2620217" cy="3629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92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615" y="180304"/>
            <a:ext cx="954016" cy="98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68433"/>
            <a:ext cx="12192000" cy="389567"/>
          </a:xfrm>
          <a:prstGeom prst="rect">
            <a:avLst/>
          </a:prstGeom>
          <a:gradFill>
            <a:gsLst>
              <a:gs pos="0">
                <a:srgbClr val="1F957F"/>
              </a:gs>
              <a:gs pos="70000">
                <a:srgbClr val="29674D"/>
              </a:gs>
              <a:gs pos="99000">
                <a:srgbClr val="20514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2800" y="6468433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83" y="6461210"/>
            <a:ext cx="1965085" cy="3795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181809"/>
            <a:ext cx="10545587" cy="98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325616" y="6469187"/>
            <a:ext cx="487185" cy="36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6FADB13-9271-4B52-8140-8CA48B2B6B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5615" y="1365250"/>
            <a:ext cx="11540771" cy="501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r="62513" b="21855"/>
          <a:stretch/>
        </p:blipFill>
        <p:spPr>
          <a:xfrm>
            <a:off x="325615" y="179551"/>
            <a:ext cx="954016" cy="98536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Группа 9"/>
          <p:cNvGrpSpPr/>
          <p:nvPr userDrawn="1"/>
        </p:nvGrpSpPr>
        <p:grpSpPr>
          <a:xfrm>
            <a:off x="-30480" y="-127000"/>
            <a:ext cx="12288915" cy="6961394"/>
            <a:chOff x="-30480" y="-127000"/>
            <a:chExt cx="12288915" cy="696139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15657" y="-127000"/>
              <a:ext cx="12258112" cy="1335125"/>
              <a:chOff x="2357407" y="1443793"/>
              <a:chExt cx="11247933" cy="1183904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2357407" y="1472667"/>
                <a:ext cx="3085619" cy="1155030"/>
                <a:chOff x="2357407" y="1472667"/>
                <a:chExt cx="3085619" cy="1155030"/>
              </a:xfrm>
            </p:grpSpPr>
            <p:sp>
              <p:nvSpPr>
                <p:cNvPr id="97" name="Равнобедренный треугольник 8"/>
                <p:cNvSpPr/>
                <p:nvPr/>
              </p:nvSpPr>
              <p:spPr>
                <a:xfrm>
                  <a:off x="2357407" y="1482291"/>
                  <a:ext cx="742115" cy="1145406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16790 w 1447999"/>
                    <a:gd name="connsiteY1" fmla="*/ 191535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22444 w 831209"/>
                    <a:gd name="connsiteY0" fmla="*/ 1289594 h 1291710"/>
                    <a:gd name="connsiteX1" fmla="*/ 0 w 831209"/>
                    <a:gd name="connsiteY1" fmla="*/ 191535 h 1291710"/>
                    <a:gd name="connsiteX2" fmla="*/ 107210 w 831209"/>
                    <a:gd name="connsiteY2" fmla="*/ 0 h 1291710"/>
                    <a:gd name="connsiteX3" fmla="*/ 831209 w 831209"/>
                    <a:gd name="connsiteY3" fmla="*/ 1291710 h 1291710"/>
                    <a:gd name="connsiteX4" fmla="*/ 22444 w 831209"/>
                    <a:gd name="connsiteY4" fmla="*/ 1289594 h 1291710"/>
                    <a:gd name="connsiteX0" fmla="*/ 0 w 808765"/>
                    <a:gd name="connsiteY0" fmla="*/ 1289594 h 1291710"/>
                    <a:gd name="connsiteX1" fmla="*/ 840 w 808765"/>
                    <a:gd name="connsiteY1" fmla="*/ 153435 h 1291710"/>
                    <a:gd name="connsiteX2" fmla="*/ 84766 w 808765"/>
                    <a:gd name="connsiteY2" fmla="*/ 0 h 1291710"/>
                    <a:gd name="connsiteX3" fmla="*/ 808765 w 808765"/>
                    <a:gd name="connsiteY3" fmla="*/ 1291710 h 1291710"/>
                    <a:gd name="connsiteX4" fmla="*/ 0 w 808765"/>
                    <a:gd name="connsiteY4" fmla="*/ 1289594 h 129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8765" h="1291710">
                      <a:moveTo>
                        <a:pt x="0" y="1289594"/>
                      </a:moveTo>
                      <a:lnTo>
                        <a:pt x="840" y="153435"/>
                      </a:lnTo>
                      <a:lnTo>
                        <a:pt x="84766" y="0"/>
                      </a:lnTo>
                      <a:lnTo>
                        <a:pt x="808765" y="1291710"/>
                      </a:lnTo>
                      <a:lnTo>
                        <a:pt x="0" y="1289594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Равнобедренный треугольник 97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Равнобедренный треугольник 98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Равнобедренный треугольник 99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6" name="Равнобедренный треугольник 85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Равнобедренный треугольник 87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Равнобедренный треугольник 88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Равнобедренный треугольник 89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Равнобедренный треугольник 90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Равнобедренный треугольник 92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Равнобедренный треугольник 93"/>
              <p:cNvSpPr/>
              <p:nvPr/>
            </p:nvSpPr>
            <p:spPr>
              <a:xfrm>
                <a:off x="11144865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Равнобедренный треугольник 39"/>
              <p:cNvSpPr/>
              <p:nvPr/>
            </p:nvSpPr>
            <p:spPr>
              <a:xfrm>
                <a:off x="12703961" y="1458229"/>
                <a:ext cx="901379" cy="1149161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995377 w 1447999"/>
                  <a:gd name="connsiteY2" fmla="*/ 474787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995377"/>
                  <a:gd name="connsiteY0" fmla="*/ 1291710 h 1295944"/>
                  <a:gd name="connsiteX1" fmla="*/ 724000 w 995377"/>
                  <a:gd name="connsiteY1" fmla="*/ 0 h 1295944"/>
                  <a:gd name="connsiteX2" fmla="*/ 995377 w 995377"/>
                  <a:gd name="connsiteY2" fmla="*/ 474787 h 1295944"/>
                  <a:gd name="connsiteX3" fmla="*/ 982332 w 995377"/>
                  <a:gd name="connsiteY3" fmla="*/ 1295944 h 1295944"/>
                  <a:gd name="connsiteX4" fmla="*/ 0 w 995377"/>
                  <a:gd name="connsiteY4" fmla="*/ 1291710 h 1295944"/>
                  <a:gd name="connsiteX0" fmla="*/ 0 w 982332"/>
                  <a:gd name="connsiteY0" fmla="*/ 1291710 h 1295944"/>
                  <a:gd name="connsiteX1" fmla="*/ 724000 w 982332"/>
                  <a:gd name="connsiteY1" fmla="*/ 0 h 1295944"/>
                  <a:gd name="connsiteX2" fmla="*/ 965744 w 982332"/>
                  <a:gd name="connsiteY2" fmla="*/ 415521 h 1295944"/>
                  <a:gd name="connsiteX3" fmla="*/ 982332 w 982332"/>
                  <a:gd name="connsiteY3" fmla="*/ 1295944 h 1295944"/>
                  <a:gd name="connsiteX4" fmla="*/ 0 w 982332"/>
                  <a:gd name="connsiteY4" fmla="*/ 1291710 h 129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332" h="1295944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65744" y="415521"/>
                    </a:lnTo>
                    <a:lnTo>
                      <a:pt x="982332" y="1295944"/>
                    </a:ln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авнобедренный треугольник 95"/>
              <p:cNvSpPr/>
              <p:nvPr/>
            </p:nvSpPr>
            <p:spPr>
              <a:xfrm rot="10800000">
                <a:off x="1192441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-10721" y="1276113"/>
              <a:ext cx="12236983" cy="1335125"/>
              <a:chOff x="833237" y="1443793"/>
              <a:chExt cx="11228545" cy="1183904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833237" y="1472667"/>
                <a:ext cx="4609789" cy="1155030"/>
                <a:chOff x="833237" y="1472667"/>
                <a:chExt cx="4609789" cy="1155030"/>
              </a:xfrm>
            </p:grpSpPr>
            <p:sp>
              <p:nvSpPr>
                <p:cNvPr id="79" name="Равнобедренный треугольник 78"/>
                <p:cNvSpPr/>
                <p:nvPr/>
              </p:nvSpPr>
              <p:spPr>
                <a:xfrm>
                  <a:off x="833237" y="1481165"/>
                  <a:ext cx="707189" cy="1146532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572515 w 1447999"/>
                    <a:gd name="connsiteY1" fmla="*/ 8758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78540 w 929772"/>
                    <a:gd name="connsiteY0" fmla="*/ 1339837 h 1339837"/>
                    <a:gd name="connsiteX1" fmla="*/ 54288 w 929772"/>
                    <a:gd name="connsiteY1" fmla="*/ 8758 h 1339837"/>
                    <a:gd name="connsiteX2" fmla="*/ 205773 w 929772"/>
                    <a:gd name="connsiteY2" fmla="*/ 0 h 1339837"/>
                    <a:gd name="connsiteX3" fmla="*/ 929772 w 929772"/>
                    <a:gd name="connsiteY3" fmla="*/ 1291710 h 1339837"/>
                    <a:gd name="connsiteX4" fmla="*/ 78540 w 929772"/>
                    <a:gd name="connsiteY4" fmla="*/ 1339837 h 1339837"/>
                    <a:gd name="connsiteX0" fmla="*/ 111021 w 962253"/>
                    <a:gd name="connsiteY0" fmla="*/ 1339837 h 1339837"/>
                    <a:gd name="connsiteX1" fmla="*/ 86769 w 962253"/>
                    <a:gd name="connsiteY1" fmla="*/ 8758 h 1339837"/>
                    <a:gd name="connsiteX2" fmla="*/ 238254 w 962253"/>
                    <a:gd name="connsiteY2" fmla="*/ 0 h 1339837"/>
                    <a:gd name="connsiteX3" fmla="*/ 962253 w 962253"/>
                    <a:gd name="connsiteY3" fmla="*/ 1291710 h 1339837"/>
                    <a:gd name="connsiteX4" fmla="*/ 111021 w 962253"/>
                    <a:gd name="connsiteY4" fmla="*/ 1339837 h 1339837"/>
                    <a:gd name="connsiteX0" fmla="*/ 24252 w 875484"/>
                    <a:gd name="connsiteY0" fmla="*/ 1339837 h 1339837"/>
                    <a:gd name="connsiteX1" fmla="*/ 0 w 875484"/>
                    <a:gd name="connsiteY1" fmla="*/ 8758 h 1339837"/>
                    <a:gd name="connsiteX2" fmla="*/ 151485 w 875484"/>
                    <a:gd name="connsiteY2" fmla="*/ 0 h 1339837"/>
                    <a:gd name="connsiteX3" fmla="*/ 875484 w 875484"/>
                    <a:gd name="connsiteY3" fmla="*/ 1291710 h 1339837"/>
                    <a:gd name="connsiteX4" fmla="*/ 24252 w 875484"/>
                    <a:gd name="connsiteY4" fmla="*/ 1339837 h 1339837"/>
                    <a:gd name="connsiteX0" fmla="*/ 24252 w 875484"/>
                    <a:gd name="connsiteY0" fmla="*/ 1339837 h 1339837"/>
                    <a:gd name="connsiteX1" fmla="*/ 0 w 875484"/>
                    <a:gd name="connsiteY1" fmla="*/ 8758 h 1339837"/>
                    <a:gd name="connsiteX2" fmla="*/ 151485 w 875484"/>
                    <a:gd name="connsiteY2" fmla="*/ 0 h 1339837"/>
                    <a:gd name="connsiteX3" fmla="*/ 875484 w 875484"/>
                    <a:gd name="connsiteY3" fmla="*/ 1291710 h 1339837"/>
                    <a:gd name="connsiteX4" fmla="*/ 24252 w 875484"/>
                    <a:gd name="connsiteY4" fmla="*/ 1339837 h 1339837"/>
                    <a:gd name="connsiteX0" fmla="*/ 2784 w 854016"/>
                    <a:gd name="connsiteY0" fmla="*/ 1341107 h 1341107"/>
                    <a:gd name="connsiteX1" fmla="*/ 86482 w 854016"/>
                    <a:gd name="connsiteY1" fmla="*/ 5266 h 1341107"/>
                    <a:gd name="connsiteX2" fmla="*/ 130017 w 854016"/>
                    <a:gd name="connsiteY2" fmla="*/ 1270 h 1341107"/>
                    <a:gd name="connsiteX3" fmla="*/ 854016 w 854016"/>
                    <a:gd name="connsiteY3" fmla="*/ 1292980 h 1341107"/>
                    <a:gd name="connsiteX4" fmla="*/ 2784 w 854016"/>
                    <a:gd name="connsiteY4" fmla="*/ 1341107 h 1341107"/>
                    <a:gd name="connsiteX0" fmla="*/ 3688 w 854920"/>
                    <a:gd name="connsiteY0" fmla="*/ 1341107 h 1341107"/>
                    <a:gd name="connsiteX1" fmla="*/ 87386 w 854920"/>
                    <a:gd name="connsiteY1" fmla="*/ 5266 h 1341107"/>
                    <a:gd name="connsiteX2" fmla="*/ 130921 w 854920"/>
                    <a:gd name="connsiteY2" fmla="*/ 1270 h 1341107"/>
                    <a:gd name="connsiteX3" fmla="*/ 854920 w 854920"/>
                    <a:gd name="connsiteY3" fmla="*/ 1292980 h 1341107"/>
                    <a:gd name="connsiteX4" fmla="*/ 3688 w 854920"/>
                    <a:gd name="connsiteY4" fmla="*/ 1341107 h 1341107"/>
                    <a:gd name="connsiteX0" fmla="*/ 11351 w 781620"/>
                    <a:gd name="connsiteY0" fmla="*/ 1285545 h 1292980"/>
                    <a:gd name="connsiteX1" fmla="*/ 14086 w 781620"/>
                    <a:gd name="connsiteY1" fmla="*/ 5266 h 1292980"/>
                    <a:gd name="connsiteX2" fmla="*/ 57621 w 781620"/>
                    <a:gd name="connsiteY2" fmla="*/ 1270 h 1292980"/>
                    <a:gd name="connsiteX3" fmla="*/ 781620 w 781620"/>
                    <a:gd name="connsiteY3" fmla="*/ 1292980 h 1292980"/>
                    <a:gd name="connsiteX4" fmla="*/ 11351 w 781620"/>
                    <a:gd name="connsiteY4" fmla="*/ 1285545 h 1292980"/>
                    <a:gd name="connsiteX0" fmla="*/ 433 w 770702"/>
                    <a:gd name="connsiteY0" fmla="*/ 1285545 h 1292980"/>
                    <a:gd name="connsiteX1" fmla="*/ 3168 w 770702"/>
                    <a:gd name="connsiteY1" fmla="*/ 5266 h 1292980"/>
                    <a:gd name="connsiteX2" fmla="*/ 46703 w 770702"/>
                    <a:gd name="connsiteY2" fmla="*/ 1270 h 1292980"/>
                    <a:gd name="connsiteX3" fmla="*/ 770702 w 770702"/>
                    <a:gd name="connsiteY3" fmla="*/ 1292980 h 1292980"/>
                    <a:gd name="connsiteX4" fmla="*/ 433 w 770702"/>
                    <a:gd name="connsiteY4" fmla="*/ 1285545 h 1292980"/>
                    <a:gd name="connsiteX0" fmla="*/ 433 w 770702"/>
                    <a:gd name="connsiteY0" fmla="*/ 1291895 h 1292980"/>
                    <a:gd name="connsiteX1" fmla="*/ 3168 w 770702"/>
                    <a:gd name="connsiteY1" fmla="*/ 5266 h 1292980"/>
                    <a:gd name="connsiteX2" fmla="*/ 46703 w 770702"/>
                    <a:gd name="connsiteY2" fmla="*/ 1270 h 1292980"/>
                    <a:gd name="connsiteX3" fmla="*/ 770702 w 770702"/>
                    <a:gd name="connsiteY3" fmla="*/ 1292980 h 1292980"/>
                    <a:gd name="connsiteX4" fmla="*/ 433 w 770702"/>
                    <a:gd name="connsiteY4" fmla="*/ 1291895 h 129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0702" h="1292980">
                      <a:moveTo>
                        <a:pt x="433" y="1291895"/>
                      </a:moveTo>
                      <a:cubicBezTo>
                        <a:pt x="1707" y="780758"/>
                        <a:pt x="-2769" y="976727"/>
                        <a:pt x="3168" y="5266"/>
                      </a:cubicBezTo>
                      <a:cubicBezTo>
                        <a:pt x="110813" y="-5591"/>
                        <a:pt x="-3792" y="4189"/>
                        <a:pt x="46703" y="1270"/>
                      </a:cubicBezTo>
                      <a:lnTo>
                        <a:pt x="770702" y="1292980"/>
                      </a:lnTo>
                      <a:lnTo>
                        <a:pt x="433" y="1291895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Равнобедренный треугольник 79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Равнобедренный треугольник 80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Равнобедренный треугольник 81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Равнобедренный треугольник 82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Равнобедренный треугольник 83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Равнобедренный треугольник 68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бедренный треугольник 69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Равнобедренный треугольник 71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Равнобедренный треугольник 72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Равнобедренный треугольник 73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авнобедренный треугольник 74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Равнобедренный треугольник 75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4"/>
              <p:cNvSpPr/>
              <p:nvPr/>
            </p:nvSpPr>
            <p:spPr>
              <a:xfrm>
                <a:off x="11144865" y="1463041"/>
                <a:ext cx="916917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020036 w 1447999"/>
                  <a:gd name="connsiteY2" fmla="*/ 505580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1020036"/>
                  <a:gd name="connsiteY0" fmla="*/ 1291710 h 1291710"/>
                  <a:gd name="connsiteX1" fmla="*/ 724000 w 1020036"/>
                  <a:gd name="connsiteY1" fmla="*/ 0 h 1291710"/>
                  <a:gd name="connsiteX2" fmla="*/ 1020036 w 1020036"/>
                  <a:gd name="connsiteY2" fmla="*/ 505580 h 1291710"/>
                  <a:gd name="connsiteX3" fmla="*/ 999266 w 1020036"/>
                  <a:gd name="connsiteY3" fmla="*/ 1291710 h 1291710"/>
                  <a:gd name="connsiteX4" fmla="*/ 0 w 1020036"/>
                  <a:gd name="connsiteY4" fmla="*/ 1291710 h 1291710"/>
                  <a:gd name="connsiteX0" fmla="*/ 0 w 999266"/>
                  <a:gd name="connsiteY0" fmla="*/ 1291710 h 1291710"/>
                  <a:gd name="connsiteX1" fmla="*/ 724000 w 999266"/>
                  <a:gd name="connsiteY1" fmla="*/ 0 h 1291710"/>
                  <a:gd name="connsiteX2" fmla="*/ 994636 w 999266"/>
                  <a:gd name="connsiteY2" fmla="*/ 463247 h 1291710"/>
                  <a:gd name="connsiteX3" fmla="*/ 999266 w 999266"/>
                  <a:gd name="connsiteY3" fmla="*/ 1291710 h 1291710"/>
                  <a:gd name="connsiteX4" fmla="*/ 0 w 999266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266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94636" y="463247"/>
                    </a:lnTo>
                    <a:cubicBezTo>
                      <a:pt x="996179" y="739401"/>
                      <a:pt x="997723" y="1015556"/>
                      <a:pt x="999266" y="1291710"/>
                    </a:cubicBez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Равнобедренный треугольник 76"/>
              <p:cNvSpPr/>
              <p:nvPr/>
            </p:nvSpPr>
            <p:spPr>
              <a:xfrm rot="10800000">
                <a:off x="11924413" y="1463041"/>
                <a:ext cx="122543" cy="209290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590450 w 723999"/>
                  <a:gd name="connsiteY0" fmla="*/ 1291710 h 1291710"/>
                  <a:gd name="connsiteX1" fmla="*/ 0 w 723999"/>
                  <a:gd name="connsiteY1" fmla="*/ 0 h 1291710"/>
                  <a:gd name="connsiteX2" fmla="*/ 723999 w 723999"/>
                  <a:gd name="connsiteY2" fmla="*/ 1291710 h 1291710"/>
                  <a:gd name="connsiteX3" fmla="*/ 590450 w 723999"/>
                  <a:gd name="connsiteY3" fmla="*/ 1291710 h 1291710"/>
                  <a:gd name="connsiteX0" fmla="*/ 0 w 133549"/>
                  <a:gd name="connsiteY0" fmla="*/ 223323 h 223323"/>
                  <a:gd name="connsiteX1" fmla="*/ 8038 w 133549"/>
                  <a:gd name="connsiteY1" fmla="*/ 0 h 223323"/>
                  <a:gd name="connsiteX2" fmla="*/ 133549 w 133549"/>
                  <a:gd name="connsiteY2" fmla="*/ 223323 h 223323"/>
                  <a:gd name="connsiteX3" fmla="*/ 0 w 133549"/>
                  <a:gd name="connsiteY3" fmla="*/ 223323 h 223323"/>
                  <a:gd name="connsiteX0" fmla="*/ 0 w 133549"/>
                  <a:gd name="connsiteY0" fmla="*/ 236023 h 236023"/>
                  <a:gd name="connsiteX1" fmla="*/ 1688 w 133549"/>
                  <a:gd name="connsiteY1" fmla="*/ 0 h 236023"/>
                  <a:gd name="connsiteX2" fmla="*/ 133549 w 133549"/>
                  <a:gd name="connsiteY2" fmla="*/ 236023 h 236023"/>
                  <a:gd name="connsiteX3" fmla="*/ 0 w 133549"/>
                  <a:gd name="connsiteY3" fmla="*/ 236023 h 23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49" h="236023">
                    <a:moveTo>
                      <a:pt x="0" y="236023"/>
                    </a:moveTo>
                    <a:cubicBezTo>
                      <a:pt x="563" y="157349"/>
                      <a:pt x="1125" y="78674"/>
                      <a:pt x="1688" y="0"/>
                    </a:cubicBezTo>
                    <a:lnTo>
                      <a:pt x="133549" y="236023"/>
                    </a:lnTo>
                    <a:lnTo>
                      <a:pt x="0" y="236023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-27292" y="2671700"/>
              <a:ext cx="12233579" cy="1335125"/>
              <a:chOff x="782773" y="1443793"/>
              <a:chExt cx="11225422" cy="1183904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782773" y="1472667"/>
                <a:ext cx="4660253" cy="1155030"/>
                <a:chOff x="782773" y="1472667"/>
                <a:chExt cx="4660253" cy="1155030"/>
              </a:xfrm>
            </p:grpSpPr>
            <p:sp>
              <p:nvSpPr>
                <p:cNvPr id="62" name="Равнобедренный треугольник 99"/>
                <p:cNvSpPr/>
                <p:nvPr/>
              </p:nvSpPr>
              <p:spPr>
                <a:xfrm>
                  <a:off x="782773" y="1482291"/>
                  <a:ext cx="757654" cy="1145406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11493 w 1447999"/>
                    <a:gd name="connsiteY1" fmla="*/ 196360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10807 w 836506"/>
                    <a:gd name="connsiteY0" fmla="*/ 1291710 h 1291710"/>
                    <a:gd name="connsiteX1" fmla="*/ 0 w 836506"/>
                    <a:gd name="connsiteY1" fmla="*/ 196360 h 1291710"/>
                    <a:gd name="connsiteX2" fmla="*/ 112507 w 836506"/>
                    <a:gd name="connsiteY2" fmla="*/ 0 h 1291710"/>
                    <a:gd name="connsiteX3" fmla="*/ 836506 w 836506"/>
                    <a:gd name="connsiteY3" fmla="*/ 1291710 h 1291710"/>
                    <a:gd name="connsiteX4" fmla="*/ 10807 w 836506"/>
                    <a:gd name="connsiteY4" fmla="*/ 1291710 h 1291710"/>
                    <a:gd name="connsiteX0" fmla="*/ 0 w 825699"/>
                    <a:gd name="connsiteY0" fmla="*/ 1291710 h 1291710"/>
                    <a:gd name="connsiteX1" fmla="*/ 8243 w 825699"/>
                    <a:gd name="connsiteY1" fmla="*/ 155085 h 1291710"/>
                    <a:gd name="connsiteX2" fmla="*/ 101700 w 825699"/>
                    <a:gd name="connsiteY2" fmla="*/ 0 h 1291710"/>
                    <a:gd name="connsiteX3" fmla="*/ 825699 w 825699"/>
                    <a:gd name="connsiteY3" fmla="*/ 1291710 h 1291710"/>
                    <a:gd name="connsiteX4" fmla="*/ 0 w 825699"/>
                    <a:gd name="connsiteY4" fmla="*/ 1291710 h 129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699" h="1291710">
                      <a:moveTo>
                        <a:pt x="0" y="1291710"/>
                      </a:moveTo>
                      <a:cubicBezTo>
                        <a:pt x="2748" y="912835"/>
                        <a:pt x="5495" y="533960"/>
                        <a:pt x="8243" y="155085"/>
                      </a:cubicBezTo>
                      <a:lnTo>
                        <a:pt x="101700" y="0"/>
                      </a:lnTo>
                      <a:lnTo>
                        <a:pt x="825699" y="1291710"/>
                      </a:lnTo>
                      <a:lnTo>
                        <a:pt x="0" y="1291710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Равнобедренный треугольник 62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Равнобедренный треугольник 63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Равнобедренный треугольник 64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Равнобедренный треугольник 65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Равнобедренный треугольник 66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3" name="Равнобедренный треугольник 52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Равнобедренный треугольник 53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Равнобедренный треугольник 54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Равнобедренный треугольник 56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авнобедренный треугольник 57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59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95"/>
              <p:cNvSpPr/>
              <p:nvPr/>
            </p:nvSpPr>
            <p:spPr>
              <a:xfrm>
                <a:off x="11144864" y="1463041"/>
                <a:ext cx="863331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974204 w 1447999"/>
                  <a:gd name="connsiteY2" fmla="*/ 441906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974204"/>
                  <a:gd name="connsiteY0" fmla="*/ 1291710 h 1291710"/>
                  <a:gd name="connsiteX1" fmla="*/ 724000 w 974204"/>
                  <a:gd name="connsiteY1" fmla="*/ 0 h 1291710"/>
                  <a:gd name="connsiteX2" fmla="*/ 974204 w 974204"/>
                  <a:gd name="connsiteY2" fmla="*/ 441906 h 1291710"/>
                  <a:gd name="connsiteX3" fmla="*/ 938411 w 974204"/>
                  <a:gd name="connsiteY3" fmla="*/ 1288535 h 1291710"/>
                  <a:gd name="connsiteX4" fmla="*/ 0 w 974204"/>
                  <a:gd name="connsiteY4" fmla="*/ 1291710 h 1291710"/>
                  <a:gd name="connsiteX0" fmla="*/ 0 w 940867"/>
                  <a:gd name="connsiteY0" fmla="*/ 1291710 h 1291710"/>
                  <a:gd name="connsiteX1" fmla="*/ 724000 w 940867"/>
                  <a:gd name="connsiteY1" fmla="*/ 0 h 1291710"/>
                  <a:gd name="connsiteX2" fmla="*/ 940867 w 940867"/>
                  <a:gd name="connsiteY2" fmla="*/ 387931 h 1291710"/>
                  <a:gd name="connsiteX3" fmla="*/ 938411 w 940867"/>
                  <a:gd name="connsiteY3" fmla="*/ 1288535 h 1291710"/>
                  <a:gd name="connsiteX4" fmla="*/ 0 w 940867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0867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940867" y="387931"/>
                    </a:lnTo>
                    <a:cubicBezTo>
                      <a:pt x="940048" y="688132"/>
                      <a:pt x="939230" y="988334"/>
                      <a:pt x="938411" y="1288535"/>
                    </a:cubicBez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-30480" y="4078639"/>
              <a:ext cx="12243877" cy="1340205"/>
              <a:chOff x="779849" y="1443793"/>
              <a:chExt cx="11234870" cy="1188409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779849" y="1472667"/>
                <a:ext cx="4663177" cy="1159535"/>
                <a:chOff x="779849" y="1472667"/>
                <a:chExt cx="4663177" cy="1159535"/>
              </a:xfrm>
            </p:grpSpPr>
            <p:sp>
              <p:nvSpPr>
                <p:cNvPr id="46" name="Равнобедренный треугольник 120"/>
                <p:cNvSpPr/>
                <p:nvPr/>
              </p:nvSpPr>
              <p:spPr>
                <a:xfrm>
                  <a:off x="779849" y="1482291"/>
                  <a:ext cx="760578" cy="1149911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598793 w 1447999"/>
                    <a:gd name="connsiteY1" fmla="*/ 236585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20967 w 849206"/>
                    <a:gd name="connsiteY0" fmla="*/ 1296790 h 1296790"/>
                    <a:gd name="connsiteX1" fmla="*/ 0 w 849206"/>
                    <a:gd name="connsiteY1" fmla="*/ 236585 h 1296790"/>
                    <a:gd name="connsiteX2" fmla="*/ 125207 w 849206"/>
                    <a:gd name="connsiteY2" fmla="*/ 0 h 1296790"/>
                    <a:gd name="connsiteX3" fmla="*/ 849206 w 849206"/>
                    <a:gd name="connsiteY3" fmla="*/ 1291710 h 1296790"/>
                    <a:gd name="connsiteX4" fmla="*/ 20967 w 849206"/>
                    <a:gd name="connsiteY4" fmla="*/ 1296790 h 1296790"/>
                    <a:gd name="connsiteX0" fmla="*/ 647 w 828886"/>
                    <a:gd name="connsiteY0" fmla="*/ 1296790 h 1296790"/>
                    <a:gd name="connsiteX1" fmla="*/ 0 w 828886"/>
                    <a:gd name="connsiteY1" fmla="*/ 195945 h 1296790"/>
                    <a:gd name="connsiteX2" fmla="*/ 104887 w 828886"/>
                    <a:gd name="connsiteY2" fmla="*/ 0 h 1296790"/>
                    <a:gd name="connsiteX3" fmla="*/ 828886 w 828886"/>
                    <a:gd name="connsiteY3" fmla="*/ 1291710 h 1296790"/>
                    <a:gd name="connsiteX4" fmla="*/ 647 w 828886"/>
                    <a:gd name="connsiteY4" fmla="*/ 1296790 h 1296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886" h="1296790">
                      <a:moveTo>
                        <a:pt x="647" y="1296790"/>
                      </a:moveTo>
                      <a:cubicBezTo>
                        <a:pt x="431" y="929842"/>
                        <a:pt x="216" y="562893"/>
                        <a:pt x="0" y="195945"/>
                      </a:cubicBezTo>
                      <a:lnTo>
                        <a:pt x="104887" y="0"/>
                      </a:lnTo>
                      <a:lnTo>
                        <a:pt x="828886" y="1291710"/>
                      </a:lnTo>
                      <a:lnTo>
                        <a:pt x="647" y="1296790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Равнобедренный треугольник 46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Равнобедренный треугольник 47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Равнобедренный треугольник 48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Равнобедренный треугольник 49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Равнобедренный треугольник 50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Равнобедренный треугольник 36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авнобедренный треугольник 38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Равнобедренный треугольник 39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авнобедренный треугольник 41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Равнобедренный треугольник 42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Равнобедренный треугольник 43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Равнобедренный треугольник 116"/>
              <p:cNvSpPr/>
              <p:nvPr/>
            </p:nvSpPr>
            <p:spPr>
              <a:xfrm>
                <a:off x="11144864" y="1463041"/>
                <a:ext cx="869855" cy="1145406"/>
              </a:xfrm>
              <a:custGeom>
                <a:avLst/>
                <a:gdLst>
                  <a:gd name="connsiteX0" fmla="*/ 0 w 1447999"/>
                  <a:gd name="connsiteY0" fmla="*/ 1291709 h 1291709"/>
                  <a:gd name="connsiteX1" fmla="*/ 724000 w 1447999"/>
                  <a:gd name="connsiteY1" fmla="*/ 0 h 1291709"/>
                  <a:gd name="connsiteX2" fmla="*/ 1447999 w 1447999"/>
                  <a:gd name="connsiteY2" fmla="*/ 1291709 h 1291709"/>
                  <a:gd name="connsiteX3" fmla="*/ 0 w 1447999"/>
                  <a:gd name="connsiteY3" fmla="*/ 1291709 h 1291709"/>
                  <a:gd name="connsiteX0" fmla="*/ 0 w 1447999"/>
                  <a:gd name="connsiteY0" fmla="*/ 1291709 h 1291709"/>
                  <a:gd name="connsiteX1" fmla="*/ 724000 w 1447999"/>
                  <a:gd name="connsiteY1" fmla="*/ 0 h 1291709"/>
                  <a:gd name="connsiteX2" fmla="*/ 950392 w 1447999"/>
                  <a:gd name="connsiteY2" fmla="*/ 400217 h 1291709"/>
                  <a:gd name="connsiteX3" fmla="*/ 1447999 w 1447999"/>
                  <a:gd name="connsiteY3" fmla="*/ 1291709 h 1291709"/>
                  <a:gd name="connsiteX4" fmla="*/ 0 w 1447999"/>
                  <a:gd name="connsiteY4" fmla="*/ 1291709 h 1291709"/>
                  <a:gd name="connsiteX0" fmla="*/ 0 w 950392"/>
                  <a:gd name="connsiteY0" fmla="*/ 1291709 h 1291709"/>
                  <a:gd name="connsiteX1" fmla="*/ 724000 w 950392"/>
                  <a:gd name="connsiteY1" fmla="*/ 0 h 1291709"/>
                  <a:gd name="connsiteX2" fmla="*/ 950392 w 950392"/>
                  <a:gd name="connsiteY2" fmla="*/ 400217 h 1291709"/>
                  <a:gd name="connsiteX3" fmla="*/ 947937 w 950392"/>
                  <a:gd name="connsiteY3" fmla="*/ 1291709 h 1291709"/>
                  <a:gd name="connsiteX4" fmla="*/ 0 w 950392"/>
                  <a:gd name="connsiteY4" fmla="*/ 1291709 h 1291709"/>
                  <a:gd name="connsiteX0" fmla="*/ 0 w 947977"/>
                  <a:gd name="connsiteY0" fmla="*/ 1291709 h 1291709"/>
                  <a:gd name="connsiteX1" fmla="*/ 724000 w 947977"/>
                  <a:gd name="connsiteY1" fmla="*/ 0 h 1291709"/>
                  <a:gd name="connsiteX2" fmla="*/ 937692 w 947977"/>
                  <a:gd name="connsiteY2" fmla="*/ 373230 h 1291709"/>
                  <a:gd name="connsiteX3" fmla="*/ 947937 w 947977"/>
                  <a:gd name="connsiteY3" fmla="*/ 1291709 h 1291709"/>
                  <a:gd name="connsiteX4" fmla="*/ 0 w 947977"/>
                  <a:gd name="connsiteY4" fmla="*/ 1291709 h 129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977" h="1291709">
                    <a:moveTo>
                      <a:pt x="0" y="1291709"/>
                    </a:moveTo>
                    <a:lnTo>
                      <a:pt x="724000" y="0"/>
                    </a:lnTo>
                    <a:lnTo>
                      <a:pt x="937692" y="373230"/>
                    </a:lnTo>
                    <a:cubicBezTo>
                      <a:pt x="936874" y="670394"/>
                      <a:pt x="948755" y="994545"/>
                      <a:pt x="947937" y="1291709"/>
                    </a:cubicBezTo>
                    <a:lnTo>
                      <a:pt x="0" y="1291709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-14287" y="5497681"/>
              <a:ext cx="12272722" cy="1336713"/>
              <a:chOff x="829966" y="1443793"/>
              <a:chExt cx="11261338" cy="1185312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829966" y="1472667"/>
                <a:ext cx="4613060" cy="1156438"/>
                <a:chOff x="829966" y="1472667"/>
                <a:chExt cx="4613060" cy="1156438"/>
              </a:xfrm>
            </p:grpSpPr>
            <p:sp>
              <p:nvSpPr>
                <p:cNvPr id="30" name="Равнобедренный треугольник 141"/>
                <p:cNvSpPr/>
                <p:nvPr/>
              </p:nvSpPr>
              <p:spPr>
                <a:xfrm>
                  <a:off x="829966" y="1482291"/>
                  <a:ext cx="710461" cy="1146814"/>
                </a:xfrm>
                <a:custGeom>
                  <a:avLst/>
                  <a:gdLst>
                    <a:gd name="connsiteX0" fmla="*/ 0 w 1447999"/>
                    <a:gd name="connsiteY0" fmla="*/ 1291710 h 1291710"/>
                    <a:gd name="connsiteX1" fmla="*/ 724000 w 1447999"/>
                    <a:gd name="connsiteY1" fmla="*/ 0 h 1291710"/>
                    <a:gd name="connsiteX2" fmla="*/ 1447999 w 1447999"/>
                    <a:gd name="connsiteY2" fmla="*/ 1291710 h 1291710"/>
                    <a:gd name="connsiteX3" fmla="*/ 0 w 1447999"/>
                    <a:gd name="connsiteY3" fmla="*/ 1291710 h 1291710"/>
                    <a:gd name="connsiteX0" fmla="*/ 0 w 1447999"/>
                    <a:gd name="connsiteY0" fmla="*/ 1291710 h 1291710"/>
                    <a:gd name="connsiteX1" fmla="*/ 661031 w 1447999"/>
                    <a:gd name="connsiteY1" fmla="*/ 113579 h 1291710"/>
                    <a:gd name="connsiteX2" fmla="*/ 724000 w 1447999"/>
                    <a:gd name="connsiteY2" fmla="*/ 0 h 1291710"/>
                    <a:gd name="connsiteX3" fmla="*/ 1447999 w 1447999"/>
                    <a:gd name="connsiteY3" fmla="*/ 1291710 h 1291710"/>
                    <a:gd name="connsiteX4" fmla="*/ 0 w 1447999"/>
                    <a:gd name="connsiteY4" fmla="*/ 1291710 h 1291710"/>
                    <a:gd name="connsiteX0" fmla="*/ 13657 w 786968"/>
                    <a:gd name="connsiteY0" fmla="*/ 1293298 h 1293298"/>
                    <a:gd name="connsiteX1" fmla="*/ 0 w 786968"/>
                    <a:gd name="connsiteY1" fmla="*/ 113579 h 1293298"/>
                    <a:gd name="connsiteX2" fmla="*/ 62969 w 786968"/>
                    <a:gd name="connsiteY2" fmla="*/ 0 h 1293298"/>
                    <a:gd name="connsiteX3" fmla="*/ 786968 w 786968"/>
                    <a:gd name="connsiteY3" fmla="*/ 1291710 h 1293298"/>
                    <a:gd name="connsiteX4" fmla="*/ 13657 w 786968"/>
                    <a:gd name="connsiteY4" fmla="*/ 1293298 h 1293298"/>
                    <a:gd name="connsiteX0" fmla="*/ 957 w 774268"/>
                    <a:gd name="connsiteY0" fmla="*/ 1293298 h 1293298"/>
                    <a:gd name="connsiteX1" fmla="*/ 0 w 774268"/>
                    <a:gd name="connsiteY1" fmla="*/ 92941 h 1293298"/>
                    <a:gd name="connsiteX2" fmla="*/ 50269 w 774268"/>
                    <a:gd name="connsiteY2" fmla="*/ 0 h 1293298"/>
                    <a:gd name="connsiteX3" fmla="*/ 774268 w 774268"/>
                    <a:gd name="connsiteY3" fmla="*/ 1291710 h 1293298"/>
                    <a:gd name="connsiteX4" fmla="*/ 957 w 774268"/>
                    <a:gd name="connsiteY4" fmla="*/ 1293298 h 129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268" h="1293298">
                      <a:moveTo>
                        <a:pt x="957" y="1293298"/>
                      </a:moveTo>
                      <a:lnTo>
                        <a:pt x="0" y="92941"/>
                      </a:lnTo>
                      <a:lnTo>
                        <a:pt x="50269" y="0"/>
                      </a:lnTo>
                      <a:lnTo>
                        <a:pt x="774268" y="1291710"/>
                      </a:lnTo>
                      <a:lnTo>
                        <a:pt x="957" y="1293298"/>
                      </a:lnTo>
                      <a:close/>
                    </a:path>
                  </a:pathLst>
                </a:cu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Равнобедренный треугольник 30"/>
                <p:cNvSpPr/>
                <p:nvPr/>
              </p:nvSpPr>
              <p:spPr>
                <a:xfrm>
                  <a:off x="1770852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Равнобедренный треугольник 31"/>
                <p:cNvSpPr/>
                <p:nvPr/>
              </p:nvSpPr>
              <p:spPr>
                <a:xfrm rot="10800000">
                  <a:off x="991304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Равнобедренный треугольник 32"/>
                <p:cNvSpPr/>
                <p:nvPr/>
              </p:nvSpPr>
              <p:spPr>
                <a:xfrm>
                  <a:off x="3329948" y="1477479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Равнобедренный треугольник 33"/>
                <p:cNvSpPr/>
                <p:nvPr/>
              </p:nvSpPr>
              <p:spPr>
                <a:xfrm rot="10800000">
                  <a:off x="2550400" y="1482291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Равнобедренный треугольник 34"/>
                <p:cNvSpPr/>
                <p:nvPr/>
              </p:nvSpPr>
              <p:spPr>
                <a:xfrm rot="10800000">
                  <a:off x="4114355" y="1472667"/>
                  <a:ext cx="1328671" cy="1145406"/>
                </a:xfrm>
                <a:prstGeom prst="triangle">
                  <a:avLst/>
                </a:prstGeom>
                <a:noFill/>
                <a:ln w="1905">
                  <a:solidFill>
                    <a:srgbClr val="0F7A65">
                      <a:alpha val="1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Равнобедренный треугольник 19"/>
              <p:cNvSpPr/>
              <p:nvPr/>
            </p:nvSpPr>
            <p:spPr>
              <a:xfrm>
                <a:off x="4898763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бедренный треугольник 20"/>
              <p:cNvSpPr/>
              <p:nvPr/>
            </p:nvSpPr>
            <p:spPr>
              <a:xfrm>
                <a:off x="6457859" y="1458229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 rot="10800000">
                <a:off x="5678311" y="1463041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22"/>
              <p:cNvSpPr/>
              <p:nvPr/>
            </p:nvSpPr>
            <p:spPr>
              <a:xfrm rot="10800000">
                <a:off x="7242266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8026673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9585769" y="1448605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25"/>
              <p:cNvSpPr/>
              <p:nvPr/>
            </p:nvSpPr>
            <p:spPr>
              <a:xfrm rot="10800000">
                <a:off x="8806221" y="1453417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 rot="10800000">
                <a:off x="10370176" y="1443793"/>
                <a:ext cx="1328671" cy="1145406"/>
              </a:xfrm>
              <a:prstGeom prst="triangle">
                <a:avLst/>
              </a:pr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авнобедренный треугольник 137"/>
              <p:cNvSpPr/>
              <p:nvPr/>
            </p:nvSpPr>
            <p:spPr>
              <a:xfrm>
                <a:off x="11144865" y="1463041"/>
                <a:ext cx="946439" cy="11454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025964 w 1447999"/>
                  <a:gd name="connsiteY2" fmla="*/ 546132 h 1291710"/>
                  <a:gd name="connsiteX3" fmla="*/ 1447999 w 1447999"/>
                  <a:gd name="connsiteY3" fmla="*/ 1291710 h 1291710"/>
                  <a:gd name="connsiteX4" fmla="*/ 0 w 1447999"/>
                  <a:gd name="connsiteY4" fmla="*/ 1291710 h 1291710"/>
                  <a:gd name="connsiteX0" fmla="*/ 0 w 1031439"/>
                  <a:gd name="connsiteY0" fmla="*/ 1291710 h 1291710"/>
                  <a:gd name="connsiteX1" fmla="*/ 724000 w 1031439"/>
                  <a:gd name="connsiteY1" fmla="*/ 0 h 1291710"/>
                  <a:gd name="connsiteX2" fmla="*/ 1025964 w 1031439"/>
                  <a:gd name="connsiteY2" fmla="*/ 546132 h 1291710"/>
                  <a:gd name="connsiteX3" fmla="*/ 1031439 w 1031439"/>
                  <a:gd name="connsiteY3" fmla="*/ 1291710 h 1291710"/>
                  <a:gd name="connsiteX4" fmla="*/ 0 w 1031439"/>
                  <a:gd name="connsiteY4" fmla="*/ 1291710 h 1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439" h="1291710">
                    <a:moveTo>
                      <a:pt x="0" y="1291710"/>
                    </a:moveTo>
                    <a:lnTo>
                      <a:pt x="724000" y="0"/>
                    </a:lnTo>
                    <a:lnTo>
                      <a:pt x="1025964" y="546132"/>
                    </a:lnTo>
                    <a:lnTo>
                      <a:pt x="1031439" y="1291710"/>
                    </a:lnTo>
                    <a:lnTo>
                      <a:pt x="0" y="1291710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Равнобедренный треугольник 139"/>
              <p:cNvSpPr/>
              <p:nvPr/>
            </p:nvSpPr>
            <p:spPr>
              <a:xfrm rot="10800000">
                <a:off x="11924413" y="1461633"/>
                <a:ext cx="123908" cy="212106"/>
              </a:xfrm>
              <a:custGeom>
                <a:avLst/>
                <a:gdLst>
                  <a:gd name="connsiteX0" fmla="*/ 0 w 1447999"/>
                  <a:gd name="connsiteY0" fmla="*/ 1291710 h 1291710"/>
                  <a:gd name="connsiteX1" fmla="*/ 724000 w 1447999"/>
                  <a:gd name="connsiteY1" fmla="*/ 0 h 1291710"/>
                  <a:gd name="connsiteX2" fmla="*/ 1447999 w 1447999"/>
                  <a:gd name="connsiteY2" fmla="*/ 1291710 h 1291710"/>
                  <a:gd name="connsiteX3" fmla="*/ 0 w 1447999"/>
                  <a:gd name="connsiteY3" fmla="*/ 1291710 h 1291710"/>
                  <a:gd name="connsiteX0" fmla="*/ 593625 w 723999"/>
                  <a:gd name="connsiteY0" fmla="*/ 1293298 h 1293298"/>
                  <a:gd name="connsiteX1" fmla="*/ 0 w 723999"/>
                  <a:gd name="connsiteY1" fmla="*/ 0 h 1293298"/>
                  <a:gd name="connsiteX2" fmla="*/ 723999 w 723999"/>
                  <a:gd name="connsiteY2" fmla="*/ 1291710 h 1293298"/>
                  <a:gd name="connsiteX3" fmla="*/ 593625 w 723999"/>
                  <a:gd name="connsiteY3" fmla="*/ 1293298 h 1293298"/>
                  <a:gd name="connsiteX0" fmla="*/ 4662 w 135036"/>
                  <a:gd name="connsiteY0" fmla="*/ 239198 h 239198"/>
                  <a:gd name="connsiteX1" fmla="*/ 0 w 135036"/>
                  <a:gd name="connsiteY1" fmla="*/ 0 h 239198"/>
                  <a:gd name="connsiteX2" fmla="*/ 135036 w 135036"/>
                  <a:gd name="connsiteY2" fmla="*/ 237610 h 239198"/>
                  <a:gd name="connsiteX3" fmla="*/ 4662 w 135036"/>
                  <a:gd name="connsiteY3" fmla="*/ 239198 h 23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36" h="239198">
                    <a:moveTo>
                      <a:pt x="4662" y="239198"/>
                    </a:moveTo>
                    <a:lnTo>
                      <a:pt x="0" y="0"/>
                    </a:lnTo>
                    <a:lnTo>
                      <a:pt x="135036" y="237610"/>
                    </a:lnTo>
                    <a:lnTo>
                      <a:pt x="4662" y="239198"/>
                    </a:lnTo>
                    <a:close/>
                  </a:path>
                </a:pathLst>
              </a:custGeom>
              <a:noFill/>
              <a:ln w="1905">
                <a:solidFill>
                  <a:srgbClr val="0F7A65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58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3671" r:id="rId18"/>
    <p:sldLayoutId id="2147483673" r:id="rId19"/>
    <p:sldLayoutId id="2147483674" r:id="rId20"/>
    <p:sldLayoutId id="2147483675" r:id="rId21"/>
  </p:sldLayoutIdLst>
  <p:hf hdr="0" dt="0"/>
  <p:txStyles>
    <p:titleStyle>
      <a:lvl1pPr algn="l" defTabSz="91328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20514B"/>
          </a:solidFill>
          <a:latin typeface="+mn-lt"/>
          <a:ea typeface="+mj-ea"/>
          <a:cs typeface="+mj-cs"/>
        </a:defRPr>
      </a:lvl1pPr>
    </p:titleStyle>
    <p:bodyStyle>
      <a:lvl1pPr marL="228320" indent="-228320" algn="l" defTabSz="9132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60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00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40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80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20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160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799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1439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4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28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2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56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20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84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119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23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microsoft.com/office/2007/relationships/hdphoto" Target="../media/hdphoto5.wdp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24" Type="http://schemas.microsoft.com/office/2007/relationships/hdphoto" Target="../media/hdphoto11.wdp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microsoft.com/office/2007/relationships/hdphoto" Target="../media/hdphoto4.wdp"/><Relationship Id="rId19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618" y="2570847"/>
            <a:ext cx="10116865" cy="135504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 err="1"/>
              <a:t>Оросын</a:t>
            </a:r>
            <a:r>
              <a:rPr lang="ru-RU" dirty="0"/>
              <a:t> Холбооны Улсын нутаг дэвсгэрт бараа </a:t>
            </a:r>
            <a:r>
              <a:rPr lang="ru-RU" dirty="0" err="1"/>
              <a:t>оруулах</a:t>
            </a:r>
            <a:r>
              <a:rPr lang="ru-RU" dirty="0"/>
              <a:t>. ОХУ-</a:t>
            </a:r>
            <a:r>
              <a:rPr lang="ru-RU" dirty="0" err="1"/>
              <a:t>ын</a:t>
            </a:r>
            <a:r>
              <a:rPr lang="ru-RU" dirty="0"/>
              <a:t> Холбооны гаалийн албанаас гаалийн ажиллагааг автоматжуулах, хялбаршуулах чиглэлд авч хэрэгжүүлж буй арга хэмжээ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5124" y="4154488"/>
            <a:ext cx="7921625" cy="10366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ea typeface="+mj-ea"/>
                <a:cs typeface="+mj-cs"/>
              </a:rPr>
              <a:t>ОХУ-ын Холбооны гаалийн албаны Гаалийн хяналтын зохион байгуулалтын </a:t>
            </a:r>
            <a:r>
              <a:rPr lang="ru-RU" sz="2000" dirty="0" err="1">
                <a:ea typeface="+mj-ea"/>
                <a:cs typeface="+mj-cs"/>
              </a:rPr>
              <a:t>ерөнхий</a:t>
            </a:r>
            <a:r>
              <a:rPr lang="ru-RU" sz="2000" dirty="0">
                <a:ea typeface="+mj-ea"/>
                <a:cs typeface="+mj-cs"/>
              </a:rPr>
              <a:t> </a:t>
            </a:r>
            <a:r>
              <a:rPr lang="ru-RU" sz="2000" dirty="0" err="1">
                <a:ea typeface="+mj-ea"/>
                <a:cs typeface="+mj-cs"/>
              </a:rPr>
              <a:t>газрын</a:t>
            </a:r>
            <a:r>
              <a:rPr lang="ru-RU" sz="2000" dirty="0">
                <a:ea typeface="+mj-ea"/>
                <a:cs typeface="+mj-cs"/>
              </a:rPr>
              <a:t> </a:t>
            </a:r>
            <a:r>
              <a:rPr lang="ru-RU" sz="2000" dirty="0" err="1">
                <a:ea typeface="+mj-ea"/>
                <a:cs typeface="+mj-cs"/>
              </a:rPr>
              <a:t>орлогч</a:t>
            </a:r>
            <a:r>
              <a:rPr lang="ru-RU" sz="2000" dirty="0">
                <a:ea typeface="+mj-ea"/>
                <a:cs typeface="+mj-cs"/>
              </a:rPr>
              <a:t> дарга Тебенков Алексей Владимировичийн илтгэл</a:t>
            </a:r>
            <a:br>
              <a:rPr lang="ru-RU" sz="2000" dirty="0">
                <a:ea typeface="+mj-ea"/>
                <a:cs typeface="+mj-cs"/>
              </a:rPr>
            </a:br>
            <a:endParaRPr lang="ru-RU" sz="2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252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69968" y="3202539"/>
            <a:ext cx="7052063" cy="452922"/>
          </a:xfrm>
        </p:spPr>
        <p:txBody>
          <a:bodyPr/>
          <a:lstStyle/>
          <a:p>
            <a:pPr algn="ctr"/>
            <a:r>
              <a:rPr lang="ru-RU" dirty="0"/>
              <a:t>АНХААРАЛ ХАНДУУЛСАНД БАЯРЛАЛАА!</a:t>
            </a:r>
          </a:p>
        </p:txBody>
      </p:sp>
    </p:spTree>
    <p:extLst>
      <p:ext uri="{BB962C8B-B14F-4D97-AF65-F5344CB8AC3E}">
        <p14:creationId xmlns:p14="http://schemas.microsoft.com/office/powerpoint/2010/main" val="169104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трелка вверх 74"/>
          <p:cNvSpPr/>
          <p:nvPr/>
        </p:nvSpPr>
        <p:spPr>
          <a:xfrm rot="10800000">
            <a:off x="10498005" y="3982227"/>
            <a:ext cx="630075" cy="872133"/>
          </a:xfrm>
          <a:prstGeom prst="upArrow">
            <a:avLst/>
          </a:prstGeom>
          <a:gradFill>
            <a:gsLst>
              <a:gs pos="100000">
                <a:srgbClr val="92D050"/>
              </a:gs>
              <a:gs pos="39000">
                <a:schemeClr val="bg1">
                  <a:alpha val="55000"/>
                </a:schemeClr>
              </a:gs>
            </a:gsLst>
            <a:lin ang="2700000" scaled="1"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100" b="1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БАРААНЫ ОРУУЛАЛТЫН БИЗНЕС-ПРОЦЕСС</a:t>
            </a:r>
            <a:endParaRPr lang="ru-RU" dirty="0">
              <a:solidFill>
                <a:srgbClr val="20514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3888" y="2714624"/>
            <a:ext cx="12036768" cy="1285805"/>
          </a:xfrm>
          <a:prstGeom prst="roundRect">
            <a:avLst/>
          </a:prstGeom>
          <a:gradFill>
            <a:gsLst>
              <a:gs pos="100000">
                <a:srgbClr val="92D050"/>
              </a:gs>
              <a:gs pos="39000">
                <a:schemeClr val="bg1">
                  <a:alpha val="55000"/>
                </a:schemeClr>
              </a:gs>
            </a:gsLst>
            <a:lin ang="2700000" scaled="1"/>
          </a:gradFill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endParaRPr lang="ru-RU" sz="2100" b="1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37" descr="customs2">
            <a:extLst>
              <a:ext uri="{FF2B5EF4-FFF2-40B4-BE49-F238E27FC236}">
                <a16:creationId xmlns:a16="http://schemas.microsoft.com/office/drawing/2014/main" id="{19C7601B-C8CF-45E2-8498-A86EF476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62" y="3059336"/>
            <a:ext cx="558095" cy="6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Рисунок 663">
            <a:extLst>
              <a:ext uri="{FF2B5EF4-FFF2-40B4-BE49-F238E27FC236}">
                <a16:creationId xmlns:a16="http://schemas.microsoft.com/office/drawing/2014/main" id="{70928E00-7B87-6146-930B-C243AE7C0C31}"/>
              </a:ext>
            </a:extLst>
          </p:cNvPr>
          <p:cNvGrpSpPr/>
          <p:nvPr/>
        </p:nvGrpSpPr>
        <p:grpSpPr>
          <a:xfrm>
            <a:off x="6612276" y="3103642"/>
            <a:ext cx="842653" cy="805412"/>
            <a:chOff x="4855845" y="2243708"/>
            <a:chExt cx="2480310" cy="2370677"/>
          </a:xfrm>
        </p:grpSpPr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C97E0E87-97AE-6343-B875-05726823452C}"/>
                </a:ext>
              </a:extLst>
            </p:cNvPr>
            <p:cNvSpPr/>
            <p:nvPr/>
          </p:nvSpPr>
          <p:spPr>
            <a:xfrm>
              <a:off x="4855845" y="4481988"/>
              <a:ext cx="2480310" cy="132397"/>
            </a:xfrm>
            <a:custGeom>
              <a:avLst/>
              <a:gdLst>
                <a:gd name="connsiteX0" fmla="*/ 2480310 w 2480310"/>
                <a:gd name="connsiteY0" fmla="*/ 0 h 132397"/>
                <a:gd name="connsiteX1" fmla="*/ 2480310 w 2480310"/>
                <a:gd name="connsiteY1" fmla="*/ 132398 h 132397"/>
                <a:gd name="connsiteX2" fmla="*/ 0 w 2480310"/>
                <a:gd name="connsiteY2" fmla="*/ 132398 h 132397"/>
                <a:gd name="connsiteX3" fmla="*/ 0 w 2480310"/>
                <a:gd name="connsiteY3" fmla="*/ 0 h 132397"/>
                <a:gd name="connsiteX4" fmla="*/ 122587 w 2480310"/>
                <a:gd name="connsiteY4" fmla="*/ 0 h 132397"/>
                <a:gd name="connsiteX5" fmla="*/ 246793 w 2480310"/>
                <a:gd name="connsiteY5" fmla="*/ 0 h 132397"/>
                <a:gd name="connsiteX6" fmla="*/ 2233517 w 2480310"/>
                <a:gd name="connsiteY6" fmla="*/ 0 h 132397"/>
                <a:gd name="connsiteX7" fmla="*/ 2357723 w 2480310"/>
                <a:gd name="connsiteY7" fmla="*/ 0 h 132397"/>
                <a:gd name="connsiteX8" fmla="*/ 2480310 w 2480310"/>
                <a:gd name="connsiteY8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0310" h="132397">
                  <a:moveTo>
                    <a:pt x="2480310" y="0"/>
                  </a:moveTo>
                  <a:lnTo>
                    <a:pt x="2480310" y="132398"/>
                  </a:lnTo>
                  <a:lnTo>
                    <a:pt x="0" y="132398"/>
                  </a:lnTo>
                  <a:lnTo>
                    <a:pt x="0" y="0"/>
                  </a:lnTo>
                  <a:lnTo>
                    <a:pt x="122587" y="0"/>
                  </a:lnTo>
                  <a:lnTo>
                    <a:pt x="246793" y="0"/>
                  </a:lnTo>
                  <a:lnTo>
                    <a:pt x="2233517" y="0"/>
                  </a:lnTo>
                  <a:lnTo>
                    <a:pt x="2357723" y="0"/>
                  </a:lnTo>
                  <a:lnTo>
                    <a:pt x="2480310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AC9E4FD2-3FB7-5842-AA12-F67FD72C0CB7}"/>
                </a:ext>
              </a:extLst>
            </p:cNvPr>
            <p:cNvSpPr/>
            <p:nvPr/>
          </p:nvSpPr>
          <p:spPr>
            <a:xfrm>
              <a:off x="4978812" y="2540031"/>
              <a:ext cx="2234755" cy="1941956"/>
            </a:xfrm>
            <a:custGeom>
              <a:avLst/>
              <a:gdLst>
                <a:gd name="connsiteX0" fmla="*/ 2234755 w 2234755"/>
                <a:gd name="connsiteY0" fmla="*/ 263652 h 1941956"/>
                <a:gd name="connsiteX1" fmla="*/ 2234755 w 2234755"/>
                <a:gd name="connsiteY1" fmla="*/ 1941957 h 1941956"/>
                <a:gd name="connsiteX2" fmla="*/ 2110930 w 2234755"/>
                <a:gd name="connsiteY2" fmla="*/ 1941957 h 1941956"/>
                <a:gd name="connsiteX3" fmla="*/ 2110930 w 2234755"/>
                <a:gd name="connsiteY3" fmla="*/ 387763 h 1941956"/>
                <a:gd name="connsiteX4" fmla="*/ 123825 w 2234755"/>
                <a:gd name="connsiteY4" fmla="*/ 387763 h 1941956"/>
                <a:gd name="connsiteX5" fmla="*/ 123825 w 2234755"/>
                <a:gd name="connsiteY5" fmla="*/ 1941957 h 1941956"/>
                <a:gd name="connsiteX6" fmla="*/ 0 w 2234755"/>
                <a:gd name="connsiteY6" fmla="*/ 1941957 h 1941956"/>
                <a:gd name="connsiteX7" fmla="*/ 0 w 2234755"/>
                <a:gd name="connsiteY7" fmla="*/ 263652 h 1941956"/>
                <a:gd name="connsiteX8" fmla="*/ 1117187 w 2234755"/>
                <a:gd name="connsiteY8" fmla="*/ 0 h 1941956"/>
                <a:gd name="connsiteX9" fmla="*/ 1349502 w 2234755"/>
                <a:gd name="connsiteY9" fmla="*/ 54769 h 1941956"/>
                <a:gd name="connsiteX10" fmla="*/ 2092452 w 2234755"/>
                <a:gd name="connsiteY10" fmla="*/ 230124 h 1941956"/>
                <a:gd name="connsiteX11" fmla="*/ 1320832 w 2234755"/>
                <a:gd name="connsiteY11" fmla="*/ 226028 h 1941956"/>
                <a:gd name="connsiteX12" fmla="*/ 1320832 w 2234755"/>
                <a:gd name="connsiteY12" fmla="*/ 163544 h 1941956"/>
                <a:gd name="connsiteX13" fmla="*/ 1281112 w 2234755"/>
                <a:gd name="connsiteY13" fmla="*/ 123825 h 1941956"/>
                <a:gd name="connsiteX14" fmla="*/ 953262 w 2234755"/>
                <a:gd name="connsiteY14" fmla="*/ 123825 h 1941956"/>
                <a:gd name="connsiteX15" fmla="*/ 913543 w 2234755"/>
                <a:gd name="connsiteY15" fmla="*/ 163544 h 1941956"/>
                <a:gd name="connsiteX16" fmla="*/ 913543 w 2234755"/>
                <a:gd name="connsiteY16" fmla="*/ 226028 h 1941956"/>
                <a:gd name="connsiteX17" fmla="*/ 953262 w 2234755"/>
                <a:gd name="connsiteY17" fmla="*/ 265748 h 1941956"/>
                <a:gd name="connsiteX18" fmla="*/ 1281112 w 2234755"/>
                <a:gd name="connsiteY18" fmla="*/ 265748 h 1941956"/>
                <a:gd name="connsiteX19" fmla="*/ 1320832 w 2234755"/>
                <a:gd name="connsiteY19" fmla="*/ 226028 h 194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34755" h="1941956">
                  <a:moveTo>
                    <a:pt x="2234755" y="263652"/>
                  </a:moveTo>
                  <a:lnTo>
                    <a:pt x="2234755" y="1941957"/>
                  </a:lnTo>
                  <a:lnTo>
                    <a:pt x="2110930" y="1941957"/>
                  </a:lnTo>
                  <a:lnTo>
                    <a:pt x="2110930" y="387763"/>
                  </a:lnTo>
                  <a:lnTo>
                    <a:pt x="123825" y="387763"/>
                  </a:lnTo>
                  <a:lnTo>
                    <a:pt x="123825" y="1941957"/>
                  </a:lnTo>
                  <a:lnTo>
                    <a:pt x="0" y="1941957"/>
                  </a:lnTo>
                  <a:lnTo>
                    <a:pt x="0" y="263652"/>
                  </a:lnTo>
                  <a:lnTo>
                    <a:pt x="1117187" y="0"/>
                  </a:lnTo>
                  <a:lnTo>
                    <a:pt x="1349502" y="54769"/>
                  </a:lnTo>
                  <a:lnTo>
                    <a:pt x="2092452" y="230124"/>
                  </a:lnTo>
                  <a:close/>
                  <a:moveTo>
                    <a:pt x="1320832" y="226028"/>
                  </a:moveTo>
                  <a:lnTo>
                    <a:pt x="1320832" y="163544"/>
                  </a:lnTo>
                  <a:cubicBezTo>
                    <a:pt x="1320832" y="141608"/>
                    <a:pt x="1303049" y="123825"/>
                    <a:pt x="1281112" y="123825"/>
                  </a:cubicBezTo>
                  <a:lnTo>
                    <a:pt x="953262" y="123825"/>
                  </a:lnTo>
                  <a:cubicBezTo>
                    <a:pt x="931326" y="123825"/>
                    <a:pt x="913543" y="141608"/>
                    <a:pt x="913543" y="163544"/>
                  </a:cubicBezTo>
                  <a:lnTo>
                    <a:pt x="913543" y="226028"/>
                  </a:lnTo>
                  <a:cubicBezTo>
                    <a:pt x="913543" y="247964"/>
                    <a:pt x="931326" y="265748"/>
                    <a:pt x="953262" y="265748"/>
                  </a:cubicBezTo>
                  <a:lnTo>
                    <a:pt x="1281112" y="265748"/>
                  </a:lnTo>
                  <a:cubicBezTo>
                    <a:pt x="1303049" y="265748"/>
                    <a:pt x="1320832" y="247964"/>
                    <a:pt x="1320832" y="22602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71107975-1ADF-274A-B935-C1E90DA3FE1B}"/>
                </a:ext>
              </a:extLst>
            </p:cNvPr>
            <p:cNvSpPr/>
            <p:nvPr/>
          </p:nvSpPr>
          <p:spPr>
            <a:xfrm>
              <a:off x="6328695" y="2243708"/>
              <a:ext cx="769429" cy="526065"/>
            </a:xfrm>
            <a:custGeom>
              <a:avLst/>
              <a:gdLst>
                <a:gd name="connsiteX0" fmla="*/ 383858 w 769429"/>
                <a:gd name="connsiteY0" fmla="*/ 0 h 526065"/>
                <a:gd name="connsiteX1" fmla="*/ 769430 w 769429"/>
                <a:gd name="connsiteY1" fmla="*/ 385191 h 526065"/>
                <a:gd name="connsiteX2" fmla="*/ 769430 w 769429"/>
                <a:gd name="connsiteY2" fmla="*/ 387287 h 526065"/>
                <a:gd name="connsiteX3" fmla="*/ 742950 w 769429"/>
                <a:gd name="connsiteY3" fmla="*/ 526066 h 526065"/>
                <a:gd name="connsiteX4" fmla="*/ 0 w 769429"/>
                <a:gd name="connsiteY4" fmla="*/ 350711 h 526065"/>
                <a:gd name="connsiteX5" fmla="*/ 0 w 769429"/>
                <a:gd name="connsiteY5" fmla="*/ 350711 h 526065"/>
                <a:gd name="connsiteX6" fmla="*/ 383858 w 769429"/>
                <a:gd name="connsiteY6" fmla="*/ 0 h 5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429" h="526065">
                  <a:moveTo>
                    <a:pt x="383858" y="0"/>
                  </a:moveTo>
                  <a:cubicBezTo>
                    <a:pt x="596656" y="0"/>
                    <a:pt x="769220" y="172393"/>
                    <a:pt x="769430" y="385191"/>
                  </a:cubicBezTo>
                  <a:lnTo>
                    <a:pt x="769430" y="387287"/>
                  </a:lnTo>
                  <a:cubicBezTo>
                    <a:pt x="769173" y="434778"/>
                    <a:pt x="760200" y="481813"/>
                    <a:pt x="742950" y="526066"/>
                  </a:cubicBezTo>
                  <a:lnTo>
                    <a:pt x="0" y="350711"/>
                  </a:lnTo>
                  <a:lnTo>
                    <a:pt x="0" y="350711"/>
                  </a:lnTo>
                  <a:cubicBezTo>
                    <a:pt x="18069" y="152162"/>
                    <a:pt x="184490" y="114"/>
                    <a:pt x="383858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975B2C26-A3D5-7F45-9C1A-FEF8DFC01B96}"/>
                </a:ext>
              </a:extLst>
            </p:cNvPr>
            <p:cNvSpPr/>
            <p:nvPr/>
          </p:nvSpPr>
          <p:spPr>
            <a:xfrm>
              <a:off x="5102637" y="3243738"/>
              <a:ext cx="1986724" cy="1238249"/>
            </a:xfrm>
            <a:custGeom>
              <a:avLst/>
              <a:gdLst>
                <a:gd name="connsiteX0" fmla="*/ 1986725 w 1986724"/>
                <a:gd name="connsiteY0" fmla="*/ 0 h 1238249"/>
                <a:gd name="connsiteX1" fmla="*/ 1986725 w 1986724"/>
                <a:gd name="connsiteY1" fmla="*/ 1238250 h 1238249"/>
                <a:gd name="connsiteX2" fmla="*/ 0 w 1986724"/>
                <a:gd name="connsiteY2" fmla="*/ 1238250 h 1238249"/>
                <a:gd name="connsiteX3" fmla="*/ 0 w 1986724"/>
                <a:gd name="connsiteY3" fmla="*/ 0 h 1238249"/>
                <a:gd name="connsiteX4" fmla="*/ 1150429 w 1986724"/>
                <a:gd name="connsiteY4" fmla="*/ 1236345 h 1238249"/>
                <a:gd name="connsiteX5" fmla="*/ 1150429 w 1986724"/>
                <a:gd name="connsiteY5" fmla="*/ 719518 h 1238249"/>
                <a:gd name="connsiteX6" fmla="*/ 633603 w 1986724"/>
                <a:gd name="connsiteY6" fmla="*/ 719518 h 1238249"/>
                <a:gd name="connsiteX7" fmla="*/ 633603 w 1986724"/>
                <a:gd name="connsiteY7" fmla="*/ 202597 h 1238249"/>
                <a:gd name="connsiteX8" fmla="*/ 117062 w 1986724"/>
                <a:gd name="connsiteY8" fmla="*/ 202597 h 1238249"/>
                <a:gd name="connsiteX9" fmla="*/ 117062 w 1986724"/>
                <a:gd name="connsiteY9" fmla="*/ 1236345 h 1238249"/>
                <a:gd name="connsiteX10" fmla="*/ 1150429 w 1986724"/>
                <a:gd name="connsiteY10" fmla="*/ 1236345 h 12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6724" h="1238249">
                  <a:moveTo>
                    <a:pt x="1986725" y="0"/>
                  </a:moveTo>
                  <a:lnTo>
                    <a:pt x="1986725" y="1238250"/>
                  </a:lnTo>
                  <a:lnTo>
                    <a:pt x="0" y="1238250"/>
                  </a:lnTo>
                  <a:lnTo>
                    <a:pt x="0" y="0"/>
                  </a:lnTo>
                  <a:close/>
                  <a:moveTo>
                    <a:pt x="1150429" y="1236345"/>
                  </a:moveTo>
                  <a:lnTo>
                    <a:pt x="1150429" y="719518"/>
                  </a:lnTo>
                  <a:lnTo>
                    <a:pt x="633603" y="719518"/>
                  </a:lnTo>
                  <a:lnTo>
                    <a:pt x="633603" y="202597"/>
                  </a:lnTo>
                  <a:lnTo>
                    <a:pt x="117062" y="202597"/>
                  </a:lnTo>
                  <a:lnTo>
                    <a:pt x="117062" y="1236345"/>
                  </a:lnTo>
                  <a:lnTo>
                    <a:pt x="1150429" y="123634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4F2F0BA4-44F8-F343-84BC-F06AB8FD952C}"/>
                </a:ext>
              </a:extLst>
            </p:cNvPr>
            <p:cNvSpPr/>
            <p:nvPr/>
          </p:nvSpPr>
          <p:spPr>
            <a:xfrm>
              <a:off x="5102637" y="3138487"/>
              <a:ext cx="1986724" cy="105251"/>
            </a:xfrm>
            <a:custGeom>
              <a:avLst/>
              <a:gdLst>
                <a:gd name="connsiteX0" fmla="*/ 0 w 1986724"/>
                <a:gd name="connsiteY0" fmla="*/ 0 h 105251"/>
                <a:gd name="connsiteX1" fmla="*/ 1986725 w 1986724"/>
                <a:gd name="connsiteY1" fmla="*/ 0 h 105251"/>
                <a:gd name="connsiteX2" fmla="*/ 1986725 w 1986724"/>
                <a:gd name="connsiteY2" fmla="*/ 105251 h 105251"/>
                <a:gd name="connsiteX3" fmla="*/ 0 w 1986724"/>
                <a:gd name="connsiteY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251">
                  <a:moveTo>
                    <a:pt x="0" y="0"/>
                  </a:moveTo>
                  <a:lnTo>
                    <a:pt x="1986725" y="0"/>
                  </a:lnTo>
                  <a:lnTo>
                    <a:pt x="1986725" y="105251"/>
                  </a:lnTo>
                  <a:lnTo>
                    <a:pt x="0" y="10525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A3B2D0AE-FEDC-7448-8E9C-B07C55173EA7}"/>
                </a:ext>
              </a:extLst>
            </p:cNvPr>
            <p:cNvSpPr/>
            <p:nvPr/>
          </p:nvSpPr>
          <p:spPr>
            <a:xfrm>
              <a:off x="5102637" y="3033141"/>
              <a:ext cx="1986724" cy="105346"/>
            </a:xfrm>
            <a:custGeom>
              <a:avLst/>
              <a:gdLst>
                <a:gd name="connsiteX0" fmla="*/ 0 w 1986724"/>
                <a:gd name="connsiteY0" fmla="*/ 0 h 105346"/>
                <a:gd name="connsiteX1" fmla="*/ 1986725 w 1986724"/>
                <a:gd name="connsiteY1" fmla="*/ 0 h 105346"/>
                <a:gd name="connsiteX2" fmla="*/ 1986725 w 1986724"/>
                <a:gd name="connsiteY2" fmla="*/ 105347 h 105346"/>
                <a:gd name="connsiteX3" fmla="*/ 0 w 1986724"/>
                <a:gd name="connsiteY3" fmla="*/ 105347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0"/>
                  </a:moveTo>
                  <a:lnTo>
                    <a:pt x="1986725" y="0"/>
                  </a:lnTo>
                  <a:lnTo>
                    <a:pt x="1986725" y="105347"/>
                  </a:lnTo>
                  <a:lnTo>
                    <a:pt x="0" y="10534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22EBBC4E-4C60-A94C-9BCA-DBFAABA603A4}"/>
                </a:ext>
              </a:extLst>
            </p:cNvPr>
            <p:cNvSpPr/>
            <p:nvPr/>
          </p:nvSpPr>
          <p:spPr>
            <a:xfrm>
              <a:off x="5102637" y="2927794"/>
              <a:ext cx="1986724" cy="105346"/>
            </a:xfrm>
            <a:custGeom>
              <a:avLst/>
              <a:gdLst>
                <a:gd name="connsiteX0" fmla="*/ 0 w 1986724"/>
                <a:gd name="connsiteY0" fmla="*/ 0 h 105346"/>
                <a:gd name="connsiteX1" fmla="*/ 1986725 w 1986724"/>
                <a:gd name="connsiteY1" fmla="*/ 0 h 105346"/>
                <a:gd name="connsiteX2" fmla="*/ 1986725 w 1986724"/>
                <a:gd name="connsiteY2" fmla="*/ 105347 h 105346"/>
                <a:gd name="connsiteX3" fmla="*/ 0 w 1986724"/>
                <a:gd name="connsiteY3" fmla="*/ 105347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0"/>
                  </a:moveTo>
                  <a:lnTo>
                    <a:pt x="1986725" y="0"/>
                  </a:lnTo>
                  <a:lnTo>
                    <a:pt x="1986725" y="105347"/>
                  </a:lnTo>
                  <a:lnTo>
                    <a:pt x="0" y="10534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D13E77E7-7A57-4249-8237-51940F4F5BBF}"/>
                </a:ext>
              </a:extLst>
            </p:cNvPr>
            <p:cNvSpPr/>
            <p:nvPr/>
          </p:nvSpPr>
          <p:spPr>
            <a:xfrm>
              <a:off x="5892355" y="2663856"/>
              <a:ext cx="407288" cy="141922"/>
            </a:xfrm>
            <a:custGeom>
              <a:avLst/>
              <a:gdLst>
                <a:gd name="connsiteX0" fmla="*/ 367570 w 407288"/>
                <a:gd name="connsiteY0" fmla="*/ 0 h 141922"/>
                <a:gd name="connsiteX1" fmla="*/ 407289 w 407288"/>
                <a:gd name="connsiteY1" fmla="*/ 0 h 141922"/>
                <a:gd name="connsiteX2" fmla="*/ 407289 w 407288"/>
                <a:gd name="connsiteY2" fmla="*/ 141922 h 141922"/>
                <a:gd name="connsiteX3" fmla="*/ 367570 w 407288"/>
                <a:gd name="connsiteY3" fmla="*/ 141922 h 141922"/>
                <a:gd name="connsiteX4" fmla="*/ 39719 w 407288"/>
                <a:gd name="connsiteY4" fmla="*/ 141922 h 141922"/>
                <a:gd name="connsiteX5" fmla="*/ 39719 w 407288"/>
                <a:gd name="connsiteY5" fmla="*/ 0 h 141922"/>
                <a:gd name="connsiteX6" fmla="*/ 0 w 407288"/>
                <a:gd name="connsiteY6" fmla="*/ 0 h 141922"/>
                <a:gd name="connsiteX7" fmla="*/ 39719 w 407288"/>
                <a:gd name="connsiteY7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88" h="141922">
                  <a:moveTo>
                    <a:pt x="367570" y="0"/>
                  </a:moveTo>
                  <a:cubicBezTo>
                    <a:pt x="389506" y="0"/>
                    <a:pt x="407289" y="0"/>
                    <a:pt x="407289" y="0"/>
                  </a:cubicBezTo>
                  <a:lnTo>
                    <a:pt x="407289" y="141922"/>
                  </a:lnTo>
                  <a:cubicBezTo>
                    <a:pt x="407289" y="141922"/>
                    <a:pt x="389506" y="141922"/>
                    <a:pt x="367570" y="141922"/>
                  </a:cubicBezTo>
                  <a:lnTo>
                    <a:pt x="39719" y="141922"/>
                  </a:lnTo>
                  <a:lnTo>
                    <a:pt x="39719" y="0"/>
                  </a:lnTo>
                  <a:cubicBezTo>
                    <a:pt x="17783" y="0"/>
                    <a:pt x="0" y="0"/>
                    <a:pt x="0" y="0"/>
                  </a:cubicBezTo>
                  <a:cubicBezTo>
                    <a:pt x="0" y="0"/>
                    <a:pt x="17783" y="0"/>
                    <a:pt x="39719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C0DB8686-D898-694F-9109-0EFB7DC8146C}"/>
                </a:ext>
              </a:extLst>
            </p:cNvPr>
            <p:cNvSpPr/>
            <p:nvPr/>
          </p:nvSpPr>
          <p:spPr>
            <a:xfrm>
              <a:off x="5736240" y="3963257"/>
              <a:ext cx="516826" cy="516826"/>
            </a:xfrm>
            <a:custGeom>
              <a:avLst/>
              <a:gdLst>
                <a:gd name="connsiteX0" fmla="*/ 516826 w 516826"/>
                <a:gd name="connsiteY0" fmla="*/ 0 h 516826"/>
                <a:gd name="connsiteX1" fmla="*/ 516826 w 516826"/>
                <a:gd name="connsiteY1" fmla="*/ 516827 h 516826"/>
                <a:gd name="connsiteX2" fmla="*/ 0 w 516826"/>
                <a:gd name="connsiteY2" fmla="*/ 516827 h 516826"/>
                <a:gd name="connsiteX3" fmla="*/ 0 w 516826"/>
                <a:gd name="connsiteY3" fmla="*/ 0 h 516826"/>
                <a:gd name="connsiteX4" fmla="*/ 258413 w 516826"/>
                <a:gd name="connsiteY4" fmla="*/ 446818 h 516826"/>
                <a:gd name="connsiteX5" fmla="*/ 258413 w 516826"/>
                <a:gd name="connsiteY5" fmla="*/ 349853 h 516826"/>
                <a:gd name="connsiteX6" fmla="*/ 75248 w 516826"/>
                <a:gd name="connsiteY6" fmla="*/ 349853 h 516826"/>
                <a:gd name="connsiteX7" fmla="*/ 75248 w 516826"/>
                <a:gd name="connsiteY7" fmla="*/ 446818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826" h="516826">
                  <a:moveTo>
                    <a:pt x="516826" y="0"/>
                  </a:moveTo>
                  <a:lnTo>
                    <a:pt x="516826" y="516827"/>
                  </a:lnTo>
                  <a:lnTo>
                    <a:pt x="0" y="516827"/>
                  </a:lnTo>
                  <a:lnTo>
                    <a:pt x="0" y="0"/>
                  </a:lnTo>
                  <a:close/>
                  <a:moveTo>
                    <a:pt x="258413" y="446818"/>
                  </a:moveTo>
                  <a:lnTo>
                    <a:pt x="258413" y="349853"/>
                  </a:lnTo>
                  <a:lnTo>
                    <a:pt x="75248" y="349853"/>
                  </a:lnTo>
                  <a:lnTo>
                    <a:pt x="75248" y="446818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8B71E528-F670-134D-BACC-798E8614D180}"/>
                </a:ext>
              </a:extLst>
            </p:cNvPr>
            <p:cNvSpPr/>
            <p:nvPr/>
          </p:nvSpPr>
          <p:spPr>
            <a:xfrm>
              <a:off x="5811488" y="4313110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73B7F73D-94AB-7A45-973A-1A1FC7044CB5}"/>
                </a:ext>
              </a:extLst>
            </p:cNvPr>
            <p:cNvSpPr/>
            <p:nvPr/>
          </p:nvSpPr>
          <p:spPr>
            <a:xfrm>
              <a:off x="5219700" y="3963257"/>
              <a:ext cx="516540" cy="516826"/>
            </a:xfrm>
            <a:custGeom>
              <a:avLst/>
              <a:gdLst>
                <a:gd name="connsiteX0" fmla="*/ 516541 w 516540"/>
                <a:gd name="connsiteY0" fmla="*/ 0 h 516826"/>
                <a:gd name="connsiteX1" fmla="*/ 516541 w 516540"/>
                <a:gd name="connsiteY1" fmla="*/ 516827 h 516826"/>
                <a:gd name="connsiteX2" fmla="*/ 0 w 516540"/>
                <a:gd name="connsiteY2" fmla="*/ 516827 h 516826"/>
                <a:gd name="connsiteX3" fmla="*/ 0 w 516540"/>
                <a:gd name="connsiteY3" fmla="*/ 0 h 516826"/>
                <a:gd name="connsiteX4" fmla="*/ 258032 w 516540"/>
                <a:gd name="connsiteY4" fmla="*/ 446818 h 516826"/>
                <a:gd name="connsiteX5" fmla="*/ 258032 w 516540"/>
                <a:gd name="connsiteY5" fmla="*/ 349853 h 516826"/>
                <a:gd name="connsiteX6" fmla="*/ 74867 w 516540"/>
                <a:gd name="connsiteY6" fmla="*/ 349853 h 516826"/>
                <a:gd name="connsiteX7" fmla="*/ 74867 w 516540"/>
                <a:gd name="connsiteY7" fmla="*/ 446818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40" h="516826">
                  <a:moveTo>
                    <a:pt x="516541" y="0"/>
                  </a:moveTo>
                  <a:lnTo>
                    <a:pt x="516541" y="516827"/>
                  </a:lnTo>
                  <a:lnTo>
                    <a:pt x="0" y="516827"/>
                  </a:lnTo>
                  <a:lnTo>
                    <a:pt x="0" y="0"/>
                  </a:lnTo>
                  <a:close/>
                  <a:moveTo>
                    <a:pt x="258032" y="446818"/>
                  </a:moveTo>
                  <a:lnTo>
                    <a:pt x="258032" y="349853"/>
                  </a:lnTo>
                  <a:lnTo>
                    <a:pt x="74867" y="349853"/>
                  </a:lnTo>
                  <a:lnTo>
                    <a:pt x="74867" y="446818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1AED6317-5399-FC40-B034-D87C3CCCD1D3}"/>
                </a:ext>
              </a:extLst>
            </p:cNvPr>
            <p:cNvSpPr/>
            <p:nvPr/>
          </p:nvSpPr>
          <p:spPr>
            <a:xfrm>
              <a:off x="5219700" y="3446335"/>
              <a:ext cx="516540" cy="516921"/>
            </a:xfrm>
            <a:custGeom>
              <a:avLst/>
              <a:gdLst>
                <a:gd name="connsiteX0" fmla="*/ 516541 w 516540"/>
                <a:gd name="connsiteY0" fmla="*/ 0 h 516921"/>
                <a:gd name="connsiteX1" fmla="*/ 516541 w 516540"/>
                <a:gd name="connsiteY1" fmla="*/ 516922 h 516921"/>
                <a:gd name="connsiteX2" fmla="*/ 0 w 516540"/>
                <a:gd name="connsiteY2" fmla="*/ 516922 h 516921"/>
                <a:gd name="connsiteX3" fmla="*/ 0 w 516540"/>
                <a:gd name="connsiteY3" fmla="*/ 0 h 516921"/>
                <a:gd name="connsiteX4" fmla="*/ 258032 w 516540"/>
                <a:gd name="connsiteY4" fmla="*/ 446722 h 516921"/>
                <a:gd name="connsiteX5" fmla="*/ 258032 w 516540"/>
                <a:gd name="connsiteY5" fmla="*/ 349853 h 516921"/>
                <a:gd name="connsiteX6" fmla="*/ 74867 w 516540"/>
                <a:gd name="connsiteY6" fmla="*/ 349853 h 516921"/>
                <a:gd name="connsiteX7" fmla="*/ 74867 w 516540"/>
                <a:gd name="connsiteY7" fmla="*/ 446722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40" h="516921">
                  <a:moveTo>
                    <a:pt x="516541" y="0"/>
                  </a:moveTo>
                  <a:lnTo>
                    <a:pt x="516541" y="516922"/>
                  </a:lnTo>
                  <a:lnTo>
                    <a:pt x="0" y="516922"/>
                  </a:lnTo>
                  <a:lnTo>
                    <a:pt x="0" y="0"/>
                  </a:lnTo>
                  <a:close/>
                  <a:moveTo>
                    <a:pt x="258032" y="446722"/>
                  </a:moveTo>
                  <a:lnTo>
                    <a:pt x="258032" y="349853"/>
                  </a:lnTo>
                  <a:lnTo>
                    <a:pt x="74867" y="349853"/>
                  </a:lnTo>
                  <a:lnTo>
                    <a:pt x="74867" y="44672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D41A4349-9293-F545-B32A-FCC45E1D5B4D}"/>
                </a:ext>
              </a:extLst>
            </p:cNvPr>
            <p:cNvSpPr/>
            <p:nvPr/>
          </p:nvSpPr>
          <p:spPr>
            <a:xfrm>
              <a:off x="5294566" y="4313110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4EDE514A-C406-474A-8746-BD0CDDB8953E}"/>
                </a:ext>
              </a:extLst>
            </p:cNvPr>
            <p:cNvSpPr/>
            <p:nvPr/>
          </p:nvSpPr>
          <p:spPr>
            <a:xfrm>
              <a:off x="5294566" y="3796188"/>
              <a:ext cx="183165" cy="96869"/>
            </a:xfrm>
            <a:custGeom>
              <a:avLst/>
              <a:gdLst>
                <a:gd name="connsiteX0" fmla="*/ 0 w 183165"/>
                <a:gd name="connsiteY0" fmla="*/ 0 h 96869"/>
                <a:gd name="connsiteX1" fmla="*/ 183166 w 183165"/>
                <a:gd name="connsiteY1" fmla="*/ 0 h 96869"/>
                <a:gd name="connsiteX2" fmla="*/ 183166 w 183165"/>
                <a:gd name="connsiteY2" fmla="*/ 96869 h 96869"/>
                <a:gd name="connsiteX3" fmla="*/ 0 w 183165"/>
                <a:gd name="connsiteY3" fmla="*/ 96869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869">
                  <a:moveTo>
                    <a:pt x="0" y="0"/>
                  </a:moveTo>
                  <a:lnTo>
                    <a:pt x="183166" y="0"/>
                  </a:lnTo>
                  <a:lnTo>
                    <a:pt x="183166" y="96869"/>
                  </a:lnTo>
                  <a:lnTo>
                    <a:pt x="0" y="96869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8C577F4D-A12F-E548-BA8C-C57552B5999D}"/>
                </a:ext>
              </a:extLst>
            </p:cNvPr>
            <p:cNvSpPr/>
            <p:nvPr/>
          </p:nvSpPr>
          <p:spPr>
            <a:xfrm>
              <a:off x="7213568" y="2803683"/>
              <a:ext cx="9525" cy="1678305"/>
            </a:xfrm>
            <a:custGeom>
              <a:avLst/>
              <a:gdLst>
                <a:gd name="connsiteX0" fmla="*/ 0 w 9525"/>
                <a:gd name="connsiteY0" fmla="*/ 1678305 h 1678305"/>
                <a:gd name="connsiteX1" fmla="*/ 0 w 9525"/>
                <a:gd name="connsiteY1" fmla="*/ 0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78305">
                  <a:moveTo>
                    <a:pt x="0" y="167830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9F7F8CA2-D889-D643-B041-BB0039BD9DD6}"/>
                </a:ext>
              </a:extLst>
            </p:cNvPr>
            <p:cNvSpPr/>
            <p:nvPr/>
          </p:nvSpPr>
          <p:spPr>
            <a:xfrm>
              <a:off x="4978431" y="2803683"/>
              <a:ext cx="9525" cy="1678305"/>
            </a:xfrm>
            <a:custGeom>
              <a:avLst/>
              <a:gdLst>
                <a:gd name="connsiteX0" fmla="*/ 0 w 9525"/>
                <a:gd name="connsiteY0" fmla="*/ 0 h 1678305"/>
                <a:gd name="connsiteX1" fmla="*/ 0 w 9525"/>
                <a:gd name="connsiteY1" fmla="*/ 1678305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78305">
                  <a:moveTo>
                    <a:pt x="0" y="0"/>
                  </a:moveTo>
                  <a:lnTo>
                    <a:pt x="0" y="1678305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35317F73-20E3-AD42-AE94-3B5731799CE1}"/>
                </a:ext>
              </a:extLst>
            </p:cNvPr>
            <p:cNvSpPr/>
            <p:nvPr/>
          </p:nvSpPr>
          <p:spPr>
            <a:xfrm>
              <a:off x="7089362" y="3243738"/>
              <a:ext cx="9525" cy="1238250"/>
            </a:xfrm>
            <a:custGeom>
              <a:avLst/>
              <a:gdLst>
                <a:gd name="connsiteX0" fmla="*/ 0 w 9525"/>
                <a:gd name="connsiteY0" fmla="*/ 0 h 1238250"/>
                <a:gd name="connsiteX1" fmla="*/ 0 w 9525"/>
                <a:gd name="connsiteY1" fmla="*/ 123825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8250">
                  <a:moveTo>
                    <a:pt x="0" y="0"/>
                  </a:moveTo>
                  <a:lnTo>
                    <a:pt x="0" y="123825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7F778FD3-8435-5149-9B7D-3F343FF64224}"/>
                </a:ext>
              </a:extLst>
            </p:cNvPr>
            <p:cNvSpPr/>
            <p:nvPr/>
          </p:nvSpPr>
          <p:spPr>
            <a:xfrm>
              <a:off x="5102637" y="3243738"/>
              <a:ext cx="9525" cy="1238250"/>
            </a:xfrm>
            <a:custGeom>
              <a:avLst/>
              <a:gdLst>
                <a:gd name="connsiteX0" fmla="*/ 0 w 9525"/>
                <a:gd name="connsiteY0" fmla="*/ 1238250 h 1238250"/>
                <a:gd name="connsiteX1" fmla="*/ 0 w 9525"/>
                <a:gd name="connsiteY1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8250">
                  <a:moveTo>
                    <a:pt x="0" y="123825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4DABC67A-11F8-F14B-B393-E5B077C2B972}"/>
                </a:ext>
              </a:extLst>
            </p:cNvPr>
            <p:cNvSpPr/>
            <p:nvPr/>
          </p:nvSpPr>
          <p:spPr>
            <a:xfrm>
              <a:off x="4978431" y="2540031"/>
              <a:ext cx="2235136" cy="263652"/>
            </a:xfrm>
            <a:custGeom>
              <a:avLst/>
              <a:gdLst>
                <a:gd name="connsiteX0" fmla="*/ 0 w 2235136"/>
                <a:gd name="connsiteY0" fmla="*/ 263652 h 263652"/>
                <a:gd name="connsiteX1" fmla="*/ 1117568 w 2235136"/>
                <a:gd name="connsiteY1" fmla="*/ 0 h 263652"/>
                <a:gd name="connsiteX2" fmla="*/ 1349883 w 2235136"/>
                <a:gd name="connsiteY2" fmla="*/ 54769 h 263652"/>
                <a:gd name="connsiteX3" fmla="*/ 2093214 w 2235136"/>
                <a:gd name="connsiteY3" fmla="*/ 230124 h 263652"/>
                <a:gd name="connsiteX4" fmla="*/ 2235137 w 2235136"/>
                <a:gd name="connsiteY4" fmla="*/ 263652 h 26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136" h="263652">
                  <a:moveTo>
                    <a:pt x="0" y="263652"/>
                  </a:moveTo>
                  <a:lnTo>
                    <a:pt x="1117568" y="0"/>
                  </a:lnTo>
                  <a:lnTo>
                    <a:pt x="1349883" y="54769"/>
                  </a:lnTo>
                  <a:lnTo>
                    <a:pt x="2093214" y="230124"/>
                  </a:lnTo>
                  <a:lnTo>
                    <a:pt x="2235137" y="26365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A8551D56-CE11-4A47-B409-783CAD98C352}"/>
                </a:ext>
              </a:extLst>
            </p:cNvPr>
            <p:cNvSpPr/>
            <p:nvPr/>
          </p:nvSpPr>
          <p:spPr>
            <a:xfrm>
              <a:off x="5102637" y="2927794"/>
              <a:ext cx="1986724" cy="105346"/>
            </a:xfrm>
            <a:custGeom>
              <a:avLst/>
              <a:gdLst>
                <a:gd name="connsiteX0" fmla="*/ 0 w 1986724"/>
                <a:gd name="connsiteY0" fmla="*/ 105346 h 105346"/>
                <a:gd name="connsiteX1" fmla="*/ 0 w 1986724"/>
                <a:gd name="connsiteY1" fmla="*/ 0 h 105346"/>
                <a:gd name="connsiteX2" fmla="*/ 1986725 w 1986724"/>
                <a:gd name="connsiteY2" fmla="*/ 0 h 105346"/>
                <a:gd name="connsiteX3" fmla="*/ 1986725 w 1986724"/>
                <a:gd name="connsiteY3" fmla="*/ 105346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105346"/>
                  </a:moveTo>
                  <a:lnTo>
                    <a:pt x="0" y="0"/>
                  </a:lnTo>
                  <a:lnTo>
                    <a:pt x="1986725" y="0"/>
                  </a:lnTo>
                  <a:lnTo>
                    <a:pt x="1986725" y="10534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218D4CF9-C23D-8943-A9A0-3E85AF4A68F2}"/>
                </a:ext>
              </a:extLst>
            </p:cNvPr>
            <p:cNvSpPr/>
            <p:nvPr/>
          </p:nvSpPr>
          <p:spPr>
            <a:xfrm>
              <a:off x="5102637" y="3033141"/>
              <a:ext cx="1986724" cy="105346"/>
            </a:xfrm>
            <a:custGeom>
              <a:avLst/>
              <a:gdLst>
                <a:gd name="connsiteX0" fmla="*/ 0 w 1986724"/>
                <a:gd name="connsiteY0" fmla="*/ 105346 h 105346"/>
                <a:gd name="connsiteX1" fmla="*/ 0 w 1986724"/>
                <a:gd name="connsiteY1" fmla="*/ 0 h 105346"/>
                <a:gd name="connsiteX2" fmla="*/ 1986725 w 1986724"/>
                <a:gd name="connsiteY2" fmla="*/ 0 h 105346"/>
                <a:gd name="connsiteX3" fmla="*/ 1986725 w 1986724"/>
                <a:gd name="connsiteY3" fmla="*/ 105346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105346"/>
                  </a:moveTo>
                  <a:lnTo>
                    <a:pt x="0" y="0"/>
                  </a:lnTo>
                  <a:lnTo>
                    <a:pt x="1986725" y="0"/>
                  </a:lnTo>
                  <a:lnTo>
                    <a:pt x="1986725" y="10534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D106B3D6-FFFA-B74A-ADD4-347B7D82D195}"/>
                </a:ext>
              </a:extLst>
            </p:cNvPr>
            <p:cNvSpPr/>
            <p:nvPr/>
          </p:nvSpPr>
          <p:spPr>
            <a:xfrm>
              <a:off x="5102637" y="3138487"/>
              <a:ext cx="1986724" cy="105251"/>
            </a:xfrm>
            <a:custGeom>
              <a:avLst/>
              <a:gdLst>
                <a:gd name="connsiteX0" fmla="*/ 0 w 1986724"/>
                <a:gd name="connsiteY0" fmla="*/ 0 h 105251"/>
                <a:gd name="connsiteX1" fmla="*/ 1986725 w 1986724"/>
                <a:gd name="connsiteY1" fmla="*/ 0 h 105251"/>
                <a:gd name="connsiteX2" fmla="*/ 1986725 w 1986724"/>
                <a:gd name="connsiteY2" fmla="*/ 105251 h 105251"/>
                <a:gd name="connsiteX3" fmla="*/ 0 w 1986724"/>
                <a:gd name="connsiteY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251">
                  <a:moveTo>
                    <a:pt x="0" y="0"/>
                  </a:moveTo>
                  <a:lnTo>
                    <a:pt x="1986725" y="0"/>
                  </a:lnTo>
                  <a:lnTo>
                    <a:pt x="1986725" y="105251"/>
                  </a:lnTo>
                  <a:lnTo>
                    <a:pt x="0" y="105251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FB08CDD9-4C38-3A4F-8101-1D76AE73C77A}"/>
                </a:ext>
              </a:extLst>
            </p:cNvPr>
            <p:cNvSpPr/>
            <p:nvPr/>
          </p:nvSpPr>
          <p:spPr>
            <a:xfrm>
              <a:off x="5892355" y="2663856"/>
              <a:ext cx="407288" cy="141922"/>
            </a:xfrm>
            <a:custGeom>
              <a:avLst/>
              <a:gdLst>
                <a:gd name="connsiteX0" fmla="*/ 367570 w 407288"/>
                <a:gd name="connsiteY0" fmla="*/ 0 h 141922"/>
                <a:gd name="connsiteX1" fmla="*/ 407289 w 407288"/>
                <a:gd name="connsiteY1" fmla="*/ 0 h 141922"/>
                <a:gd name="connsiteX2" fmla="*/ 407289 w 407288"/>
                <a:gd name="connsiteY2" fmla="*/ 141922 h 141922"/>
                <a:gd name="connsiteX3" fmla="*/ 367570 w 407288"/>
                <a:gd name="connsiteY3" fmla="*/ 141922 h 141922"/>
                <a:gd name="connsiteX4" fmla="*/ 39719 w 407288"/>
                <a:gd name="connsiteY4" fmla="*/ 141922 h 141922"/>
                <a:gd name="connsiteX5" fmla="*/ 39719 w 407288"/>
                <a:gd name="connsiteY5" fmla="*/ 0 h 141922"/>
                <a:gd name="connsiteX6" fmla="*/ 0 w 407288"/>
                <a:gd name="connsiteY6" fmla="*/ 0 h 141922"/>
                <a:gd name="connsiteX7" fmla="*/ 39719 w 407288"/>
                <a:gd name="connsiteY7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88" h="141922">
                  <a:moveTo>
                    <a:pt x="367570" y="0"/>
                  </a:moveTo>
                  <a:cubicBezTo>
                    <a:pt x="389506" y="0"/>
                    <a:pt x="407289" y="0"/>
                    <a:pt x="407289" y="0"/>
                  </a:cubicBezTo>
                  <a:lnTo>
                    <a:pt x="407289" y="141922"/>
                  </a:lnTo>
                  <a:cubicBezTo>
                    <a:pt x="407289" y="141922"/>
                    <a:pt x="389506" y="141922"/>
                    <a:pt x="367570" y="141922"/>
                  </a:cubicBezTo>
                  <a:lnTo>
                    <a:pt x="39719" y="141922"/>
                  </a:lnTo>
                  <a:lnTo>
                    <a:pt x="39719" y="0"/>
                  </a:lnTo>
                  <a:cubicBezTo>
                    <a:pt x="17783" y="0"/>
                    <a:pt x="0" y="0"/>
                    <a:pt x="0" y="0"/>
                  </a:cubicBezTo>
                  <a:cubicBezTo>
                    <a:pt x="0" y="0"/>
                    <a:pt x="17783" y="0"/>
                    <a:pt x="39719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87768314-3B2D-724E-82B8-0055BA82B824}"/>
                </a:ext>
              </a:extLst>
            </p:cNvPr>
            <p:cNvSpPr/>
            <p:nvPr/>
          </p:nvSpPr>
          <p:spPr>
            <a:xfrm>
              <a:off x="5219319" y="3963257"/>
              <a:ext cx="516921" cy="516826"/>
            </a:xfrm>
            <a:custGeom>
              <a:avLst/>
              <a:gdLst>
                <a:gd name="connsiteX0" fmla="*/ 516922 w 516921"/>
                <a:gd name="connsiteY0" fmla="*/ 516827 h 516826"/>
                <a:gd name="connsiteX1" fmla="*/ 0 w 516921"/>
                <a:gd name="connsiteY1" fmla="*/ 516827 h 516826"/>
                <a:gd name="connsiteX2" fmla="*/ 0 w 516921"/>
                <a:gd name="connsiteY2" fmla="*/ 0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921" h="516826">
                  <a:moveTo>
                    <a:pt x="516922" y="516827"/>
                  </a:moveTo>
                  <a:lnTo>
                    <a:pt x="0" y="516827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5DFE8245-DB6A-7342-99F7-CE23ABCDA7A3}"/>
                </a:ext>
              </a:extLst>
            </p:cNvPr>
            <p:cNvSpPr/>
            <p:nvPr/>
          </p:nvSpPr>
          <p:spPr>
            <a:xfrm>
              <a:off x="5294566" y="4313110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9CBF266F-6D0D-F24F-8823-A5E70EB0B8FC}"/>
                </a:ext>
              </a:extLst>
            </p:cNvPr>
            <p:cNvSpPr/>
            <p:nvPr/>
          </p:nvSpPr>
          <p:spPr>
            <a:xfrm>
              <a:off x="5736240" y="3963257"/>
              <a:ext cx="516826" cy="516826"/>
            </a:xfrm>
            <a:custGeom>
              <a:avLst/>
              <a:gdLst>
                <a:gd name="connsiteX0" fmla="*/ 0 w 516826"/>
                <a:gd name="connsiteY0" fmla="*/ 0 h 516826"/>
                <a:gd name="connsiteX1" fmla="*/ 516826 w 516826"/>
                <a:gd name="connsiteY1" fmla="*/ 0 h 516826"/>
                <a:gd name="connsiteX2" fmla="*/ 516826 w 516826"/>
                <a:gd name="connsiteY2" fmla="*/ 516827 h 516826"/>
                <a:gd name="connsiteX3" fmla="*/ 0 w 516826"/>
                <a:gd name="connsiteY3" fmla="*/ 516827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26" h="516826">
                  <a:moveTo>
                    <a:pt x="0" y="0"/>
                  </a:moveTo>
                  <a:lnTo>
                    <a:pt x="516826" y="0"/>
                  </a:lnTo>
                  <a:lnTo>
                    <a:pt x="516826" y="516827"/>
                  </a:lnTo>
                  <a:lnTo>
                    <a:pt x="0" y="516827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B873A255-712F-E545-9BD6-A26C639B0332}"/>
                </a:ext>
              </a:extLst>
            </p:cNvPr>
            <p:cNvSpPr/>
            <p:nvPr/>
          </p:nvSpPr>
          <p:spPr>
            <a:xfrm>
              <a:off x="5811488" y="4313110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5A570110-F63E-F54E-9043-A31CD246F76C}"/>
                </a:ext>
              </a:extLst>
            </p:cNvPr>
            <p:cNvSpPr/>
            <p:nvPr/>
          </p:nvSpPr>
          <p:spPr>
            <a:xfrm>
              <a:off x="5219319" y="3446335"/>
              <a:ext cx="516921" cy="516921"/>
            </a:xfrm>
            <a:custGeom>
              <a:avLst/>
              <a:gdLst>
                <a:gd name="connsiteX0" fmla="*/ 0 w 516921"/>
                <a:gd name="connsiteY0" fmla="*/ 0 h 516921"/>
                <a:gd name="connsiteX1" fmla="*/ 516922 w 516921"/>
                <a:gd name="connsiteY1" fmla="*/ 0 h 516921"/>
                <a:gd name="connsiteX2" fmla="*/ 516922 w 516921"/>
                <a:gd name="connsiteY2" fmla="*/ 516922 h 516921"/>
                <a:gd name="connsiteX3" fmla="*/ 0 w 516921"/>
                <a:gd name="connsiteY3" fmla="*/ 516922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921" h="516921">
                  <a:moveTo>
                    <a:pt x="0" y="0"/>
                  </a:moveTo>
                  <a:lnTo>
                    <a:pt x="516922" y="0"/>
                  </a:lnTo>
                  <a:lnTo>
                    <a:pt x="516922" y="516922"/>
                  </a:lnTo>
                  <a:lnTo>
                    <a:pt x="0" y="51692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24E4F968-C1CA-C142-B303-77FCD6D24D00}"/>
                </a:ext>
              </a:extLst>
            </p:cNvPr>
            <p:cNvSpPr/>
            <p:nvPr/>
          </p:nvSpPr>
          <p:spPr>
            <a:xfrm>
              <a:off x="5294566" y="3796188"/>
              <a:ext cx="183165" cy="96869"/>
            </a:xfrm>
            <a:custGeom>
              <a:avLst/>
              <a:gdLst>
                <a:gd name="connsiteX0" fmla="*/ 0 w 183165"/>
                <a:gd name="connsiteY0" fmla="*/ 0 h 96869"/>
                <a:gd name="connsiteX1" fmla="*/ 183166 w 183165"/>
                <a:gd name="connsiteY1" fmla="*/ 0 h 96869"/>
                <a:gd name="connsiteX2" fmla="*/ 183166 w 183165"/>
                <a:gd name="connsiteY2" fmla="*/ 96869 h 96869"/>
                <a:gd name="connsiteX3" fmla="*/ 0 w 183165"/>
                <a:gd name="connsiteY3" fmla="*/ 96869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869">
                  <a:moveTo>
                    <a:pt x="0" y="0"/>
                  </a:moveTo>
                  <a:lnTo>
                    <a:pt x="183166" y="0"/>
                  </a:lnTo>
                  <a:lnTo>
                    <a:pt x="183166" y="96869"/>
                  </a:lnTo>
                  <a:lnTo>
                    <a:pt x="0" y="96869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6359E6C1-658C-974C-87FF-D988C36E8B7C}"/>
                </a:ext>
              </a:extLst>
            </p:cNvPr>
            <p:cNvSpPr/>
            <p:nvPr/>
          </p:nvSpPr>
          <p:spPr>
            <a:xfrm>
              <a:off x="4855845" y="4481988"/>
              <a:ext cx="2480310" cy="132397"/>
            </a:xfrm>
            <a:custGeom>
              <a:avLst/>
              <a:gdLst>
                <a:gd name="connsiteX0" fmla="*/ 2357723 w 2480310"/>
                <a:gd name="connsiteY0" fmla="*/ 0 h 132397"/>
                <a:gd name="connsiteX1" fmla="*/ 2480310 w 2480310"/>
                <a:gd name="connsiteY1" fmla="*/ 0 h 132397"/>
                <a:gd name="connsiteX2" fmla="*/ 2480310 w 2480310"/>
                <a:gd name="connsiteY2" fmla="*/ 132398 h 132397"/>
                <a:gd name="connsiteX3" fmla="*/ 0 w 2480310"/>
                <a:gd name="connsiteY3" fmla="*/ 132398 h 132397"/>
                <a:gd name="connsiteX4" fmla="*/ 0 w 2480310"/>
                <a:gd name="connsiteY4" fmla="*/ 0 h 132397"/>
                <a:gd name="connsiteX5" fmla="*/ 122587 w 2480310"/>
                <a:gd name="connsiteY5" fmla="*/ 0 h 132397"/>
                <a:gd name="connsiteX6" fmla="*/ 246793 w 2480310"/>
                <a:gd name="connsiteY6" fmla="*/ 0 h 132397"/>
                <a:gd name="connsiteX7" fmla="*/ 2233517 w 2480310"/>
                <a:gd name="connsiteY7" fmla="*/ 0 h 132397"/>
                <a:gd name="connsiteX8" fmla="*/ 2357723 w 2480310"/>
                <a:gd name="connsiteY8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0310" h="132397">
                  <a:moveTo>
                    <a:pt x="2357723" y="0"/>
                  </a:moveTo>
                  <a:lnTo>
                    <a:pt x="2480310" y="0"/>
                  </a:lnTo>
                  <a:lnTo>
                    <a:pt x="2480310" y="132398"/>
                  </a:lnTo>
                  <a:lnTo>
                    <a:pt x="0" y="132398"/>
                  </a:lnTo>
                  <a:lnTo>
                    <a:pt x="0" y="0"/>
                  </a:lnTo>
                  <a:lnTo>
                    <a:pt x="122587" y="0"/>
                  </a:lnTo>
                  <a:lnTo>
                    <a:pt x="246793" y="0"/>
                  </a:lnTo>
                  <a:lnTo>
                    <a:pt x="2233517" y="0"/>
                  </a:lnTo>
                  <a:lnTo>
                    <a:pt x="2357723" y="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2655FFCB-F019-EA44-B420-A16C2A201492}"/>
                </a:ext>
              </a:extLst>
            </p:cNvPr>
            <p:cNvSpPr/>
            <p:nvPr/>
          </p:nvSpPr>
          <p:spPr>
            <a:xfrm>
              <a:off x="6328409" y="2244209"/>
              <a:ext cx="769715" cy="525565"/>
            </a:xfrm>
            <a:custGeom>
              <a:avLst/>
              <a:gdLst>
                <a:gd name="connsiteX0" fmla="*/ 0 w 769715"/>
                <a:gd name="connsiteY0" fmla="*/ 350401 h 525565"/>
                <a:gd name="connsiteX1" fmla="*/ 419338 w 769715"/>
                <a:gd name="connsiteY1" fmla="*/ 1643 h 525565"/>
                <a:gd name="connsiteX2" fmla="*/ 769715 w 769715"/>
                <a:gd name="connsiteY2" fmla="*/ 384691 h 525565"/>
                <a:gd name="connsiteX3" fmla="*/ 769715 w 769715"/>
                <a:gd name="connsiteY3" fmla="*/ 386786 h 525565"/>
                <a:gd name="connsiteX4" fmla="*/ 743236 w 769715"/>
                <a:gd name="connsiteY4" fmla="*/ 525565 h 5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15" h="525565">
                  <a:moveTo>
                    <a:pt x="0" y="350401"/>
                  </a:moveTo>
                  <a:cubicBezTo>
                    <a:pt x="19488" y="138298"/>
                    <a:pt x="207236" y="-17845"/>
                    <a:pt x="419338" y="1643"/>
                  </a:cubicBezTo>
                  <a:cubicBezTo>
                    <a:pt x="617449" y="19845"/>
                    <a:pt x="769201" y="185752"/>
                    <a:pt x="769715" y="384691"/>
                  </a:cubicBezTo>
                  <a:lnTo>
                    <a:pt x="769715" y="386786"/>
                  </a:lnTo>
                  <a:cubicBezTo>
                    <a:pt x="769458" y="434278"/>
                    <a:pt x="760486" y="481312"/>
                    <a:pt x="743236" y="525565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2FCB47C6-23FE-1046-936E-7B177BA80F7E}"/>
                </a:ext>
              </a:extLst>
            </p:cNvPr>
            <p:cNvSpPr/>
            <p:nvPr/>
          </p:nvSpPr>
          <p:spPr>
            <a:xfrm>
              <a:off x="6712553" y="2410205"/>
              <a:ext cx="150971" cy="221170"/>
            </a:xfrm>
            <a:custGeom>
              <a:avLst/>
              <a:gdLst>
                <a:gd name="connsiteX0" fmla="*/ 0 w 150971"/>
                <a:gd name="connsiteY0" fmla="*/ 0 h 221170"/>
                <a:gd name="connsiteX1" fmla="*/ 0 w 150971"/>
                <a:gd name="connsiteY1" fmla="*/ 221171 h 221170"/>
                <a:gd name="connsiteX2" fmla="*/ 150971 w 150971"/>
                <a:gd name="connsiteY2" fmla="*/ 221171 h 2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971" h="221170">
                  <a:moveTo>
                    <a:pt x="0" y="0"/>
                  </a:moveTo>
                  <a:lnTo>
                    <a:pt x="0" y="221171"/>
                  </a:lnTo>
                  <a:lnTo>
                    <a:pt x="150971" y="221171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9C43A5DA-379E-5441-9E64-CBE9B074BF19}"/>
                </a:ext>
              </a:extLst>
            </p:cNvPr>
            <p:cNvSpPr/>
            <p:nvPr/>
          </p:nvSpPr>
          <p:spPr>
            <a:xfrm>
              <a:off x="6712553" y="2243709"/>
              <a:ext cx="9525" cy="88201"/>
            </a:xfrm>
            <a:custGeom>
              <a:avLst/>
              <a:gdLst>
                <a:gd name="connsiteX0" fmla="*/ 0 w 9525"/>
                <a:gd name="connsiteY0" fmla="*/ 88202 h 88201"/>
                <a:gd name="connsiteX1" fmla="*/ 0 w 9525"/>
                <a:gd name="connsiteY1" fmla="*/ 0 h 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8201">
                  <a:moveTo>
                    <a:pt x="0" y="88202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34E9CB08-1F45-1340-9762-1D63C2E0F393}"/>
                </a:ext>
              </a:extLst>
            </p:cNvPr>
            <p:cNvSpPr/>
            <p:nvPr/>
          </p:nvSpPr>
          <p:spPr>
            <a:xfrm>
              <a:off x="7009923" y="2631376"/>
              <a:ext cx="88201" cy="9525"/>
            </a:xfrm>
            <a:custGeom>
              <a:avLst/>
              <a:gdLst>
                <a:gd name="connsiteX0" fmla="*/ 0 w 88201"/>
                <a:gd name="connsiteY0" fmla="*/ 0 h 9525"/>
                <a:gd name="connsiteX1" fmla="*/ 88201 w 882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201" h="9525">
                  <a:moveTo>
                    <a:pt x="0" y="0"/>
                  </a:moveTo>
                  <a:lnTo>
                    <a:pt x="88201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Рисунок 237">
            <a:extLst>
              <a:ext uri="{FF2B5EF4-FFF2-40B4-BE49-F238E27FC236}">
                <a16:creationId xmlns:a16="http://schemas.microsoft.com/office/drawing/2014/main" id="{ABB00BDA-F727-A44A-9FD1-F37166D80336}"/>
              </a:ext>
            </a:extLst>
          </p:cNvPr>
          <p:cNvGrpSpPr/>
          <p:nvPr/>
        </p:nvGrpSpPr>
        <p:grpSpPr>
          <a:xfrm>
            <a:off x="2159563" y="3329418"/>
            <a:ext cx="1019047" cy="577445"/>
            <a:chOff x="4683537" y="2634329"/>
            <a:chExt cx="2825020" cy="1589388"/>
          </a:xfrm>
        </p:grpSpPr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6FBB9A69-C198-AD43-80E1-4CBEC8155AC4}"/>
                </a:ext>
              </a:extLst>
            </p:cNvPr>
            <p:cNvSpPr/>
            <p:nvPr/>
          </p:nvSpPr>
          <p:spPr>
            <a:xfrm>
              <a:off x="5342572" y="3852767"/>
              <a:ext cx="1278255" cy="164401"/>
            </a:xfrm>
            <a:custGeom>
              <a:avLst/>
              <a:gdLst>
                <a:gd name="connsiteX0" fmla="*/ 1278255 w 1278255"/>
                <a:gd name="connsiteY0" fmla="*/ 0 h 164401"/>
                <a:gd name="connsiteX1" fmla="*/ 1278255 w 1278255"/>
                <a:gd name="connsiteY1" fmla="*/ 164402 h 164401"/>
                <a:gd name="connsiteX2" fmla="*/ 17621 w 1278255"/>
                <a:gd name="connsiteY2" fmla="*/ 164402 h 164401"/>
                <a:gd name="connsiteX3" fmla="*/ 23622 w 1278255"/>
                <a:gd name="connsiteY3" fmla="*/ 108776 h 164401"/>
                <a:gd name="connsiteX4" fmla="*/ 0 w 1278255"/>
                <a:gd name="connsiteY4" fmla="*/ 0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255" h="164401">
                  <a:moveTo>
                    <a:pt x="1278255" y="0"/>
                  </a:moveTo>
                  <a:lnTo>
                    <a:pt x="1278255" y="164402"/>
                  </a:lnTo>
                  <a:lnTo>
                    <a:pt x="17621" y="164402"/>
                  </a:lnTo>
                  <a:cubicBezTo>
                    <a:pt x="21650" y="146133"/>
                    <a:pt x="23670" y="127483"/>
                    <a:pt x="23622" y="108776"/>
                  </a:cubicBezTo>
                  <a:cubicBezTo>
                    <a:pt x="23660" y="71238"/>
                    <a:pt x="15602" y="34138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93F8832C-6DB7-3843-BCB1-4384A4C022FC}"/>
                </a:ext>
              </a:extLst>
            </p:cNvPr>
            <p:cNvSpPr/>
            <p:nvPr/>
          </p:nvSpPr>
          <p:spPr>
            <a:xfrm>
              <a:off x="6620827" y="2940462"/>
              <a:ext cx="887729" cy="912304"/>
            </a:xfrm>
            <a:custGeom>
              <a:avLst/>
              <a:gdLst>
                <a:gd name="connsiteX0" fmla="*/ 887730 w 887729"/>
                <a:gd name="connsiteY0" fmla="*/ 566737 h 912304"/>
                <a:gd name="connsiteX1" fmla="*/ 887730 w 887729"/>
                <a:gd name="connsiteY1" fmla="*/ 912304 h 912304"/>
                <a:gd name="connsiteX2" fmla="*/ 654082 w 887729"/>
                <a:gd name="connsiteY2" fmla="*/ 912304 h 912304"/>
                <a:gd name="connsiteX3" fmla="*/ 306943 w 887729"/>
                <a:gd name="connsiteY3" fmla="*/ 782622 h 912304"/>
                <a:gd name="connsiteX4" fmla="*/ 177260 w 887729"/>
                <a:gd name="connsiteY4" fmla="*/ 912304 h 912304"/>
                <a:gd name="connsiteX5" fmla="*/ 0 w 887729"/>
                <a:gd name="connsiteY5" fmla="*/ 912304 h 912304"/>
                <a:gd name="connsiteX6" fmla="*/ 0 w 887729"/>
                <a:gd name="connsiteY6" fmla="*/ 0 h 912304"/>
                <a:gd name="connsiteX7" fmla="*/ 401669 w 887729"/>
                <a:gd name="connsiteY7" fmla="*/ 0 h 912304"/>
                <a:gd name="connsiteX8" fmla="*/ 493586 w 887729"/>
                <a:gd name="connsiteY8" fmla="*/ 45720 h 912304"/>
                <a:gd name="connsiteX9" fmla="*/ 587026 w 887729"/>
                <a:gd name="connsiteY9" fmla="*/ 169545 h 912304"/>
                <a:gd name="connsiteX10" fmla="*/ 212598 w 887729"/>
                <a:gd name="connsiteY10" fmla="*/ 169545 h 912304"/>
                <a:gd name="connsiteX11" fmla="*/ 153638 w 887729"/>
                <a:gd name="connsiteY11" fmla="*/ 228505 h 912304"/>
                <a:gd name="connsiteX12" fmla="*/ 153638 w 887729"/>
                <a:gd name="connsiteY12" fmla="*/ 434626 h 912304"/>
                <a:gd name="connsiteX13" fmla="*/ 212598 w 887729"/>
                <a:gd name="connsiteY13" fmla="*/ 493585 h 912304"/>
                <a:gd name="connsiteX14" fmla="*/ 832199 w 887729"/>
                <a:gd name="connsiteY14" fmla="*/ 493585 h 91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729" h="912304">
                  <a:moveTo>
                    <a:pt x="887730" y="566737"/>
                  </a:moveTo>
                  <a:lnTo>
                    <a:pt x="887730" y="912304"/>
                  </a:lnTo>
                  <a:lnTo>
                    <a:pt x="654082" y="912304"/>
                  </a:lnTo>
                  <a:cubicBezTo>
                    <a:pt x="594036" y="780631"/>
                    <a:pt x="438617" y="722576"/>
                    <a:pt x="306943" y="782622"/>
                  </a:cubicBezTo>
                  <a:cubicBezTo>
                    <a:pt x="249507" y="808815"/>
                    <a:pt x="203454" y="854869"/>
                    <a:pt x="177260" y="912304"/>
                  </a:cubicBezTo>
                  <a:lnTo>
                    <a:pt x="0" y="912304"/>
                  </a:lnTo>
                  <a:lnTo>
                    <a:pt x="0" y="0"/>
                  </a:lnTo>
                  <a:lnTo>
                    <a:pt x="401669" y="0"/>
                  </a:lnTo>
                  <a:cubicBezTo>
                    <a:pt x="437779" y="-19"/>
                    <a:pt x="471811" y="16907"/>
                    <a:pt x="493586" y="45720"/>
                  </a:cubicBezTo>
                  <a:lnTo>
                    <a:pt x="587026" y="169545"/>
                  </a:lnTo>
                  <a:lnTo>
                    <a:pt x="212598" y="169545"/>
                  </a:lnTo>
                  <a:cubicBezTo>
                    <a:pt x="180032" y="169545"/>
                    <a:pt x="153638" y="195939"/>
                    <a:pt x="153638" y="228505"/>
                  </a:cubicBezTo>
                  <a:lnTo>
                    <a:pt x="153638" y="434626"/>
                  </a:lnTo>
                  <a:cubicBezTo>
                    <a:pt x="153638" y="467192"/>
                    <a:pt x="180032" y="493585"/>
                    <a:pt x="212598" y="493585"/>
                  </a:cubicBezTo>
                  <a:lnTo>
                    <a:pt x="832199" y="493585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168430CC-9A05-4E44-BCA6-FE96FB8B086C}"/>
                </a:ext>
              </a:extLst>
            </p:cNvPr>
            <p:cNvSpPr/>
            <p:nvPr/>
          </p:nvSpPr>
          <p:spPr>
            <a:xfrm>
              <a:off x="4946523" y="3803999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4 w 315086"/>
                <a:gd name="connsiteY1" fmla="*/ 315087 h 315087"/>
                <a:gd name="connsiteX2" fmla="*/ 0 w 315086"/>
                <a:gd name="connsiteY2" fmla="*/ 157544 h 315087"/>
                <a:gd name="connsiteX3" fmla="*/ 157544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4" y="315087"/>
                  </a:cubicBezTo>
                  <a:cubicBezTo>
                    <a:pt x="70535" y="315087"/>
                    <a:pt x="0" y="244552"/>
                    <a:pt x="0" y="157544"/>
                  </a:cubicBezTo>
                  <a:cubicBezTo>
                    <a:pt x="0" y="70535"/>
                    <a:pt x="70535" y="0"/>
                    <a:pt x="157544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D48175E9-6308-4248-A882-9512D396D19E}"/>
                </a:ext>
              </a:extLst>
            </p:cNvPr>
            <p:cNvSpPr/>
            <p:nvPr/>
          </p:nvSpPr>
          <p:spPr>
            <a:xfrm>
              <a:off x="6774368" y="3692440"/>
              <a:ext cx="524163" cy="531056"/>
            </a:xfrm>
            <a:custGeom>
              <a:avLst/>
              <a:gdLst>
                <a:gd name="connsiteX0" fmla="*/ 524163 w 524163"/>
                <a:gd name="connsiteY0" fmla="*/ 269102 h 531056"/>
                <a:gd name="connsiteX1" fmla="*/ 518162 w 524163"/>
                <a:gd name="connsiteY1" fmla="*/ 324728 h 531056"/>
                <a:gd name="connsiteX2" fmla="*/ 206370 w 524163"/>
                <a:gd name="connsiteY2" fmla="*/ 525001 h 531056"/>
                <a:gd name="connsiteX3" fmla="*/ 6098 w 524163"/>
                <a:gd name="connsiteY3" fmla="*/ 324728 h 531056"/>
                <a:gd name="connsiteX4" fmla="*/ 97 w 524163"/>
                <a:gd name="connsiteY4" fmla="*/ 269102 h 531056"/>
                <a:gd name="connsiteX5" fmla="*/ 254967 w 524163"/>
                <a:gd name="connsiteY5" fmla="*/ 97 h 531056"/>
                <a:gd name="connsiteX6" fmla="*/ 523972 w 524163"/>
                <a:gd name="connsiteY6" fmla="*/ 254976 h 531056"/>
                <a:gd name="connsiteX7" fmla="*/ 523972 w 524163"/>
                <a:gd name="connsiteY7" fmla="*/ 269102 h 531056"/>
                <a:gd name="connsiteX8" fmla="*/ 419388 w 524163"/>
                <a:gd name="connsiteY8" fmla="*/ 269102 h 531056"/>
                <a:gd name="connsiteX9" fmla="*/ 261844 w 524163"/>
                <a:gd name="connsiteY9" fmla="*/ 111558 h 531056"/>
                <a:gd name="connsiteX10" fmla="*/ 104301 w 524163"/>
                <a:gd name="connsiteY10" fmla="*/ 269102 h 531056"/>
                <a:gd name="connsiteX11" fmla="*/ 261844 w 524163"/>
                <a:gd name="connsiteY11" fmla="*/ 426646 h 531056"/>
                <a:gd name="connsiteX12" fmla="*/ 419673 w 524163"/>
                <a:gd name="connsiteY12" fmla="*/ 269578 h 531056"/>
                <a:gd name="connsiteX13" fmla="*/ 419673 w 524163"/>
                <a:gd name="connsiteY13" fmla="*/ 269102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163" h="531056">
                  <a:moveTo>
                    <a:pt x="524163" y="269102"/>
                  </a:moveTo>
                  <a:cubicBezTo>
                    <a:pt x="524210" y="287809"/>
                    <a:pt x="522191" y="306459"/>
                    <a:pt x="518162" y="324728"/>
                  </a:cubicBezTo>
                  <a:cubicBezTo>
                    <a:pt x="487368" y="466127"/>
                    <a:pt x="347779" y="555795"/>
                    <a:pt x="206370" y="525001"/>
                  </a:cubicBezTo>
                  <a:cubicBezTo>
                    <a:pt x="106177" y="503188"/>
                    <a:pt x="27920" y="424922"/>
                    <a:pt x="6098" y="324728"/>
                  </a:cubicBezTo>
                  <a:cubicBezTo>
                    <a:pt x="2069" y="306459"/>
                    <a:pt x="50" y="287809"/>
                    <a:pt x="97" y="269102"/>
                  </a:cubicBezTo>
                  <a:cubicBezTo>
                    <a:pt x="-3808" y="124436"/>
                    <a:pt x="110301" y="4002"/>
                    <a:pt x="254967" y="97"/>
                  </a:cubicBezTo>
                  <a:cubicBezTo>
                    <a:pt x="399633" y="-3799"/>
                    <a:pt x="520067" y="110311"/>
                    <a:pt x="523972" y="254976"/>
                  </a:cubicBezTo>
                  <a:cubicBezTo>
                    <a:pt x="524096" y="259682"/>
                    <a:pt x="524096" y="264396"/>
                    <a:pt x="523972" y="269102"/>
                  </a:cubicBezTo>
                  <a:close/>
                  <a:moveTo>
                    <a:pt x="419388" y="269102"/>
                  </a:moveTo>
                  <a:cubicBezTo>
                    <a:pt x="419388" y="182091"/>
                    <a:pt x="348855" y="111558"/>
                    <a:pt x="261844" y="111558"/>
                  </a:cubicBezTo>
                  <a:cubicBezTo>
                    <a:pt x="174833" y="111558"/>
                    <a:pt x="104301" y="182091"/>
                    <a:pt x="104301" y="269102"/>
                  </a:cubicBezTo>
                  <a:cubicBezTo>
                    <a:pt x="104301" y="356113"/>
                    <a:pt x="174833" y="426646"/>
                    <a:pt x="261844" y="426646"/>
                  </a:cubicBezTo>
                  <a:cubicBezTo>
                    <a:pt x="348798" y="426855"/>
                    <a:pt x="419464" y="356532"/>
                    <a:pt x="419673" y="269578"/>
                  </a:cubicBezTo>
                  <a:cubicBezTo>
                    <a:pt x="419673" y="269416"/>
                    <a:pt x="419673" y="269264"/>
                    <a:pt x="419673" y="269102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B1E75D40-F5A5-E24A-A268-B42E00B640C1}"/>
                </a:ext>
              </a:extLst>
            </p:cNvPr>
            <p:cNvSpPr/>
            <p:nvPr/>
          </p:nvSpPr>
          <p:spPr>
            <a:xfrm>
              <a:off x="4842032" y="3699595"/>
              <a:ext cx="524162" cy="524122"/>
            </a:xfrm>
            <a:custGeom>
              <a:avLst/>
              <a:gdLst>
                <a:gd name="connsiteX0" fmla="*/ 500540 w 524162"/>
                <a:gd name="connsiteY0" fmla="*/ 153172 h 524122"/>
                <a:gd name="connsiteX1" fmla="*/ 524162 w 524162"/>
                <a:gd name="connsiteY1" fmla="*/ 261947 h 524122"/>
                <a:gd name="connsiteX2" fmla="*/ 518161 w 524162"/>
                <a:gd name="connsiteY2" fmla="*/ 317573 h 524122"/>
                <a:gd name="connsiteX3" fmla="*/ 206541 w 524162"/>
                <a:gd name="connsiteY3" fmla="*/ 518112 h 524122"/>
                <a:gd name="connsiteX4" fmla="*/ 6002 w 524162"/>
                <a:gd name="connsiteY4" fmla="*/ 317573 h 524122"/>
                <a:gd name="connsiteX5" fmla="*/ 1 w 524162"/>
                <a:gd name="connsiteY5" fmla="*/ 261947 h 524122"/>
                <a:gd name="connsiteX6" fmla="*/ 262310 w 524162"/>
                <a:gd name="connsiteY6" fmla="*/ 0 h 524122"/>
                <a:gd name="connsiteX7" fmla="*/ 500540 w 524162"/>
                <a:gd name="connsiteY7" fmla="*/ 153172 h 524122"/>
                <a:gd name="connsiteX8" fmla="*/ 419577 w 524162"/>
                <a:gd name="connsiteY8" fmla="*/ 261947 h 524122"/>
                <a:gd name="connsiteX9" fmla="*/ 262034 w 524162"/>
                <a:gd name="connsiteY9" fmla="*/ 104404 h 524122"/>
                <a:gd name="connsiteX10" fmla="*/ 104490 w 524162"/>
                <a:gd name="connsiteY10" fmla="*/ 261947 h 524122"/>
                <a:gd name="connsiteX11" fmla="*/ 262034 w 524162"/>
                <a:gd name="connsiteY11" fmla="*/ 419491 h 524122"/>
                <a:gd name="connsiteX12" fmla="*/ 419577 w 524162"/>
                <a:gd name="connsiteY12" fmla="*/ 262138 h 524122"/>
                <a:gd name="connsiteX13" fmla="*/ 419577 w 524162"/>
                <a:gd name="connsiteY13" fmla="*/ 261947 h 5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162" h="524122">
                  <a:moveTo>
                    <a:pt x="500540" y="153172"/>
                  </a:moveTo>
                  <a:cubicBezTo>
                    <a:pt x="516141" y="187309"/>
                    <a:pt x="524200" y="224409"/>
                    <a:pt x="524162" y="261947"/>
                  </a:cubicBezTo>
                  <a:cubicBezTo>
                    <a:pt x="524209" y="280654"/>
                    <a:pt x="522190" y="299304"/>
                    <a:pt x="518161" y="317573"/>
                  </a:cubicBezTo>
                  <a:cubicBezTo>
                    <a:pt x="487490" y="459000"/>
                    <a:pt x="347968" y="548792"/>
                    <a:pt x="206541" y="518112"/>
                  </a:cubicBezTo>
                  <a:cubicBezTo>
                    <a:pt x="106167" y="496348"/>
                    <a:pt x="27766" y="417948"/>
                    <a:pt x="6002" y="317573"/>
                  </a:cubicBezTo>
                  <a:cubicBezTo>
                    <a:pt x="1973" y="299304"/>
                    <a:pt x="-47" y="280654"/>
                    <a:pt x="1" y="261947"/>
                  </a:cubicBezTo>
                  <a:cubicBezTo>
                    <a:pt x="96" y="117177"/>
                    <a:pt x="117539" y="-105"/>
                    <a:pt x="262310" y="0"/>
                  </a:cubicBezTo>
                  <a:cubicBezTo>
                    <a:pt x="364847" y="67"/>
                    <a:pt x="457925" y="59912"/>
                    <a:pt x="500540" y="153172"/>
                  </a:cubicBezTo>
                  <a:close/>
                  <a:moveTo>
                    <a:pt x="419577" y="261947"/>
                  </a:moveTo>
                  <a:cubicBezTo>
                    <a:pt x="419577" y="174936"/>
                    <a:pt x="349044" y="104404"/>
                    <a:pt x="262034" y="104404"/>
                  </a:cubicBezTo>
                  <a:cubicBezTo>
                    <a:pt x="175023" y="104404"/>
                    <a:pt x="104490" y="174936"/>
                    <a:pt x="104490" y="261947"/>
                  </a:cubicBezTo>
                  <a:cubicBezTo>
                    <a:pt x="104490" y="348958"/>
                    <a:pt x="175023" y="419491"/>
                    <a:pt x="262034" y="419491"/>
                  </a:cubicBezTo>
                  <a:cubicBezTo>
                    <a:pt x="348987" y="419548"/>
                    <a:pt x="419520" y="349091"/>
                    <a:pt x="419577" y="262138"/>
                  </a:cubicBezTo>
                  <a:cubicBezTo>
                    <a:pt x="419577" y="262071"/>
                    <a:pt x="419577" y="262014"/>
                    <a:pt x="419577" y="261947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84BE67B9-2DBF-2342-A2B0-9858DD4F951C}"/>
                </a:ext>
              </a:extLst>
            </p:cNvPr>
            <p:cNvSpPr/>
            <p:nvPr/>
          </p:nvSpPr>
          <p:spPr>
            <a:xfrm>
              <a:off x="6878955" y="3803999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3 w 315087"/>
                <a:gd name="connsiteY1" fmla="*/ 315087 h 315087"/>
                <a:gd name="connsiteX2" fmla="*/ 0 w 315087"/>
                <a:gd name="connsiteY2" fmla="*/ 157544 h 315087"/>
                <a:gd name="connsiteX3" fmla="*/ 157543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3" y="315087"/>
                  </a:cubicBezTo>
                  <a:cubicBezTo>
                    <a:pt x="70534" y="315087"/>
                    <a:pt x="0" y="244552"/>
                    <a:pt x="0" y="157544"/>
                  </a:cubicBezTo>
                  <a:cubicBezTo>
                    <a:pt x="0" y="70535"/>
                    <a:pt x="70534" y="0"/>
                    <a:pt x="157543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2C0B0624-497C-1840-8414-44AEAADAFD8B}"/>
                </a:ext>
              </a:extLst>
            </p:cNvPr>
            <p:cNvSpPr/>
            <p:nvPr/>
          </p:nvSpPr>
          <p:spPr>
            <a:xfrm>
              <a:off x="4683537" y="2774727"/>
              <a:ext cx="1937289" cy="1078039"/>
            </a:xfrm>
            <a:custGeom>
              <a:avLst/>
              <a:gdLst>
                <a:gd name="connsiteX0" fmla="*/ 1937290 w 1937289"/>
                <a:gd name="connsiteY0" fmla="*/ 165735 h 1078039"/>
                <a:gd name="connsiteX1" fmla="*/ 1937290 w 1937289"/>
                <a:gd name="connsiteY1" fmla="*/ 1078039 h 1078039"/>
                <a:gd name="connsiteX2" fmla="*/ 659035 w 1937289"/>
                <a:gd name="connsiteY2" fmla="*/ 1078039 h 1078039"/>
                <a:gd name="connsiteX3" fmla="*/ 311725 w 1937289"/>
                <a:gd name="connsiteY3" fmla="*/ 948433 h 1078039"/>
                <a:gd name="connsiteX4" fmla="*/ 182118 w 1937289"/>
                <a:gd name="connsiteY4" fmla="*/ 1078039 h 1078039"/>
                <a:gd name="connsiteX5" fmla="*/ 0 w 1937289"/>
                <a:gd name="connsiteY5" fmla="*/ 1078039 h 1078039"/>
                <a:gd name="connsiteX6" fmla="*/ 0 w 1937289"/>
                <a:gd name="connsiteY6" fmla="*/ 0 h 1078039"/>
                <a:gd name="connsiteX7" fmla="*/ 1937290 w 1937289"/>
                <a:gd name="connsiteY7" fmla="*/ 0 h 107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7289" h="1078039">
                  <a:moveTo>
                    <a:pt x="1937290" y="165735"/>
                  </a:moveTo>
                  <a:lnTo>
                    <a:pt x="1937290" y="1078039"/>
                  </a:lnTo>
                  <a:lnTo>
                    <a:pt x="659035" y="1078039"/>
                  </a:lnTo>
                  <a:cubicBezTo>
                    <a:pt x="598913" y="946347"/>
                    <a:pt x="443417" y="888311"/>
                    <a:pt x="311725" y="948433"/>
                  </a:cubicBezTo>
                  <a:cubicBezTo>
                    <a:pt x="254337" y="974627"/>
                    <a:pt x="208312" y="1020651"/>
                    <a:pt x="182118" y="1078039"/>
                  </a:cubicBezTo>
                  <a:lnTo>
                    <a:pt x="0" y="1078039"/>
                  </a:lnTo>
                  <a:lnTo>
                    <a:pt x="0" y="0"/>
                  </a:lnTo>
                  <a:lnTo>
                    <a:pt x="193729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61C3C798-4BAE-3848-BB53-3263B098CC92}"/>
                </a:ext>
              </a:extLst>
            </p:cNvPr>
            <p:cNvSpPr/>
            <p:nvPr/>
          </p:nvSpPr>
          <p:spPr>
            <a:xfrm>
              <a:off x="7274909" y="3852767"/>
              <a:ext cx="233648" cy="164401"/>
            </a:xfrm>
            <a:custGeom>
              <a:avLst/>
              <a:gdLst>
                <a:gd name="connsiteX0" fmla="*/ 233648 w 233648"/>
                <a:gd name="connsiteY0" fmla="*/ 0 h 164401"/>
                <a:gd name="connsiteX1" fmla="*/ 233648 w 233648"/>
                <a:gd name="connsiteY1" fmla="*/ 164402 h 164401"/>
                <a:gd name="connsiteX2" fmla="*/ 17621 w 233648"/>
                <a:gd name="connsiteY2" fmla="*/ 164402 h 164401"/>
                <a:gd name="connsiteX3" fmla="*/ 23622 w 233648"/>
                <a:gd name="connsiteY3" fmla="*/ 108776 h 164401"/>
                <a:gd name="connsiteX4" fmla="*/ 0 w 233648"/>
                <a:gd name="connsiteY4" fmla="*/ 0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48" h="164401">
                  <a:moveTo>
                    <a:pt x="233648" y="0"/>
                  </a:moveTo>
                  <a:lnTo>
                    <a:pt x="233648" y="164402"/>
                  </a:lnTo>
                  <a:lnTo>
                    <a:pt x="17621" y="164402"/>
                  </a:lnTo>
                  <a:cubicBezTo>
                    <a:pt x="21650" y="146133"/>
                    <a:pt x="23670" y="127483"/>
                    <a:pt x="23622" y="108776"/>
                  </a:cubicBezTo>
                  <a:cubicBezTo>
                    <a:pt x="23660" y="71238"/>
                    <a:pt x="15602" y="34138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969897A6-0C12-5143-AB5D-B83FE3465BCE}"/>
                </a:ext>
              </a:extLst>
            </p:cNvPr>
            <p:cNvSpPr/>
            <p:nvPr/>
          </p:nvSpPr>
          <p:spPr>
            <a:xfrm>
              <a:off x="6774465" y="3109721"/>
              <a:ext cx="678560" cy="324040"/>
            </a:xfrm>
            <a:custGeom>
              <a:avLst/>
              <a:gdLst>
                <a:gd name="connsiteX0" fmla="*/ 678561 w 678560"/>
                <a:gd name="connsiteY0" fmla="*/ 324041 h 324040"/>
                <a:gd name="connsiteX1" fmla="*/ 58960 w 678560"/>
                <a:gd name="connsiteY1" fmla="*/ 324041 h 324040"/>
                <a:gd name="connsiteX2" fmla="*/ 0 w 678560"/>
                <a:gd name="connsiteY2" fmla="*/ 265081 h 324040"/>
                <a:gd name="connsiteX3" fmla="*/ 0 w 678560"/>
                <a:gd name="connsiteY3" fmla="*/ 58960 h 324040"/>
                <a:gd name="connsiteX4" fmla="*/ 58960 w 678560"/>
                <a:gd name="connsiteY4" fmla="*/ 0 h 324040"/>
                <a:gd name="connsiteX5" fmla="*/ 433388 w 678560"/>
                <a:gd name="connsiteY5" fmla="*/ 0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560" h="324040">
                  <a:moveTo>
                    <a:pt x="678561" y="324041"/>
                  </a:moveTo>
                  <a:lnTo>
                    <a:pt x="58960" y="324041"/>
                  </a:lnTo>
                  <a:cubicBezTo>
                    <a:pt x="26394" y="324041"/>
                    <a:pt x="0" y="297647"/>
                    <a:pt x="0" y="265081"/>
                  </a:cubicBezTo>
                  <a:lnTo>
                    <a:pt x="0" y="58960"/>
                  </a:lnTo>
                  <a:cubicBezTo>
                    <a:pt x="0" y="26394"/>
                    <a:pt x="26394" y="0"/>
                    <a:pt x="58960" y="0"/>
                  </a:cubicBezTo>
                  <a:lnTo>
                    <a:pt x="4333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2417BCCF-0172-4044-8EE3-D221357FA2D9}"/>
                </a:ext>
              </a:extLst>
            </p:cNvPr>
            <p:cNvSpPr/>
            <p:nvPr/>
          </p:nvSpPr>
          <p:spPr>
            <a:xfrm>
              <a:off x="4683537" y="2634329"/>
              <a:ext cx="1937289" cy="140398"/>
            </a:xfrm>
            <a:custGeom>
              <a:avLst/>
              <a:gdLst>
                <a:gd name="connsiteX0" fmla="*/ 0 w 1937289"/>
                <a:gd name="connsiteY0" fmla="*/ 0 h 140398"/>
                <a:gd name="connsiteX1" fmla="*/ 1937290 w 1937289"/>
                <a:gd name="connsiteY1" fmla="*/ 0 h 140398"/>
                <a:gd name="connsiteX2" fmla="*/ 1937290 w 1937289"/>
                <a:gd name="connsiteY2" fmla="*/ 140399 h 140398"/>
                <a:gd name="connsiteX3" fmla="*/ 0 w 1937289"/>
                <a:gd name="connsiteY3" fmla="*/ 140399 h 14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7289" h="140398">
                  <a:moveTo>
                    <a:pt x="0" y="0"/>
                  </a:moveTo>
                  <a:lnTo>
                    <a:pt x="1937290" y="0"/>
                  </a:lnTo>
                  <a:lnTo>
                    <a:pt x="1937290" y="140399"/>
                  </a:lnTo>
                  <a:lnTo>
                    <a:pt x="0" y="14039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4367123F-D672-7C40-8A12-370343A4F3BF}"/>
                </a:ext>
              </a:extLst>
            </p:cNvPr>
            <p:cNvSpPr/>
            <p:nvPr/>
          </p:nvSpPr>
          <p:spPr>
            <a:xfrm>
              <a:off x="4683537" y="3852767"/>
              <a:ext cx="182118" cy="164401"/>
            </a:xfrm>
            <a:custGeom>
              <a:avLst/>
              <a:gdLst>
                <a:gd name="connsiteX0" fmla="*/ 0 w 182118"/>
                <a:gd name="connsiteY0" fmla="*/ 0 h 164401"/>
                <a:gd name="connsiteX1" fmla="*/ 182118 w 182118"/>
                <a:gd name="connsiteY1" fmla="*/ 0 h 164401"/>
                <a:gd name="connsiteX2" fmla="*/ 158496 w 182118"/>
                <a:gd name="connsiteY2" fmla="*/ 108776 h 164401"/>
                <a:gd name="connsiteX3" fmla="*/ 164497 w 182118"/>
                <a:gd name="connsiteY3" fmla="*/ 164402 h 164401"/>
                <a:gd name="connsiteX4" fmla="*/ 0 w 182118"/>
                <a:gd name="connsiteY4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18" h="164401">
                  <a:moveTo>
                    <a:pt x="0" y="0"/>
                  </a:moveTo>
                  <a:lnTo>
                    <a:pt x="182118" y="0"/>
                  </a:lnTo>
                  <a:cubicBezTo>
                    <a:pt x="166516" y="34138"/>
                    <a:pt x="158458" y="71238"/>
                    <a:pt x="158496" y="108776"/>
                  </a:cubicBezTo>
                  <a:cubicBezTo>
                    <a:pt x="158448" y="127483"/>
                    <a:pt x="160468" y="146133"/>
                    <a:pt x="164497" y="164402"/>
                  </a:cubicBezTo>
                  <a:lnTo>
                    <a:pt x="0" y="16440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6315563E-9D98-8E41-8D94-AB3E24CE9BAE}"/>
                </a:ext>
              </a:extLst>
            </p:cNvPr>
            <p:cNvSpPr/>
            <p:nvPr/>
          </p:nvSpPr>
          <p:spPr>
            <a:xfrm>
              <a:off x="6620827" y="3852767"/>
              <a:ext cx="177260" cy="164401"/>
            </a:xfrm>
            <a:custGeom>
              <a:avLst/>
              <a:gdLst>
                <a:gd name="connsiteX0" fmla="*/ 0 w 177260"/>
                <a:gd name="connsiteY0" fmla="*/ 0 h 164401"/>
                <a:gd name="connsiteX1" fmla="*/ 177260 w 177260"/>
                <a:gd name="connsiteY1" fmla="*/ 0 h 164401"/>
                <a:gd name="connsiteX2" fmla="*/ 153638 w 177260"/>
                <a:gd name="connsiteY2" fmla="*/ 108776 h 164401"/>
                <a:gd name="connsiteX3" fmla="*/ 159639 w 177260"/>
                <a:gd name="connsiteY3" fmla="*/ 164402 h 164401"/>
                <a:gd name="connsiteX4" fmla="*/ 0 w 177260"/>
                <a:gd name="connsiteY4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60" h="164401">
                  <a:moveTo>
                    <a:pt x="0" y="0"/>
                  </a:moveTo>
                  <a:lnTo>
                    <a:pt x="177260" y="0"/>
                  </a:lnTo>
                  <a:cubicBezTo>
                    <a:pt x="161658" y="34138"/>
                    <a:pt x="153600" y="71238"/>
                    <a:pt x="153638" y="108776"/>
                  </a:cubicBezTo>
                  <a:cubicBezTo>
                    <a:pt x="153591" y="127483"/>
                    <a:pt x="155610" y="146133"/>
                    <a:pt x="159639" y="164402"/>
                  </a:cubicBezTo>
                  <a:lnTo>
                    <a:pt x="0" y="16440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DC5A7887-679B-3140-8A52-90FE0FC48A2D}"/>
                </a:ext>
              </a:extLst>
            </p:cNvPr>
            <p:cNvSpPr/>
            <p:nvPr/>
          </p:nvSpPr>
          <p:spPr>
            <a:xfrm>
              <a:off x="4946523" y="3803999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4 w 315086"/>
                <a:gd name="connsiteY1" fmla="*/ 315087 h 315087"/>
                <a:gd name="connsiteX2" fmla="*/ 0 w 315086"/>
                <a:gd name="connsiteY2" fmla="*/ 157544 h 315087"/>
                <a:gd name="connsiteX3" fmla="*/ 157544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4" y="315087"/>
                  </a:cubicBezTo>
                  <a:cubicBezTo>
                    <a:pt x="70535" y="315087"/>
                    <a:pt x="0" y="244552"/>
                    <a:pt x="0" y="157544"/>
                  </a:cubicBezTo>
                  <a:cubicBezTo>
                    <a:pt x="0" y="70535"/>
                    <a:pt x="70535" y="0"/>
                    <a:pt x="157544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A6FED90E-7A2F-EB46-BEFC-1DAA909E6B81}"/>
                </a:ext>
              </a:extLst>
            </p:cNvPr>
            <p:cNvSpPr/>
            <p:nvPr/>
          </p:nvSpPr>
          <p:spPr>
            <a:xfrm>
              <a:off x="4842032" y="3699595"/>
              <a:ext cx="524162" cy="524122"/>
            </a:xfrm>
            <a:custGeom>
              <a:avLst/>
              <a:gdLst>
                <a:gd name="connsiteX0" fmla="*/ 500540 w 524162"/>
                <a:gd name="connsiteY0" fmla="*/ 153172 h 524122"/>
                <a:gd name="connsiteX1" fmla="*/ 524162 w 524162"/>
                <a:gd name="connsiteY1" fmla="*/ 261947 h 524122"/>
                <a:gd name="connsiteX2" fmla="*/ 518161 w 524162"/>
                <a:gd name="connsiteY2" fmla="*/ 317573 h 524122"/>
                <a:gd name="connsiteX3" fmla="*/ 206541 w 524162"/>
                <a:gd name="connsiteY3" fmla="*/ 518112 h 524122"/>
                <a:gd name="connsiteX4" fmla="*/ 6002 w 524162"/>
                <a:gd name="connsiteY4" fmla="*/ 317573 h 524122"/>
                <a:gd name="connsiteX5" fmla="*/ 1 w 524162"/>
                <a:gd name="connsiteY5" fmla="*/ 261947 h 524122"/>
                <a:gd name="connsiteX6" fmla="*/ 262310 w 524162"/>
                <a:gd name="connsiteY6" fmla="*/ 0 h 524122"/>
                <a:gd name="connsiteX7" fmla="*/ 500540 w 524162"/>
                <a:gd name="connsiteY7" fmla="*/ 153172 h 5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162" h="524122">
                  <a:moveTo>
                    <a:pt x="500540" y="153172"/>
                  </a:moveTo>
                  <a:cubicBezTo>
                    <a:pt x="516141" y="187309"/>
                    <a:pt x="524200" y="224409"/>
                    <a:pt x="524162" y="261947"/>
                  </a:cubicBezTo>
                  <a:cubicBezTo>
                    <a:pt x="524209" y="280654"/>
                    <a:pt x="522190" y="299304"/>
                    <a:pt x="518161" y="317573"/>
                  </a:cubicBezTo>
                  <a:cubicBezTo>
                    <a:pt x="487490" y="459000"/>
                    <a:pt x="347968" y="548792"/>
                    <a:pt x="206541" y="518112"/>
                  </a:cubicBezTo>
                  <a:cubicBezTo>
                    <a:pt x="106167" y="496348"/>
                    <a:pt x="27766" y="417948"/>
                    <a:pt x="6002" y="317573"/>
                  </a:cubicBezTo>
                  <a:cubicBezTo>
                    <a:pt x="1973" y="299304"/>
                    <a:pt x="-47" y="280654"/>
                    <a:pt x="1" y="261947"/>
                  </a:cubicBezTo>
                  <a:cubicBezTo>
                    <a:pt x="96" y="117177"/>
                    <a:pt x="117539" y="-105"/>
                    <a:pt x="262310" y="0"/>
                  </a:cubicBezTo>
                  <a:cubicBezTo>
                    <a:pt x="364847" y="67"/>
                    <a:pt x="457925" y="59912"/>
                    <a:pt x="500540" y="153172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62D91631-5168-414E-B5A6-ADF9F3F32037}"/>
                </a:ext>
              </a:extLst>
            </p:cNvPr>
            <p:cNvSpPr/>
            <p:nvPr/>
          </p:nvSpPr>
          <p:spPr>
            <a:xfrm>
              <a:off x="6878955" y="3803999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3 w 315087"/>
                <a:gd name="connsiteY1" fmla="*/ 315087 h 315087"/>
                <a:gd name="connsiteX2" fmla="*/ 0 w 315087"/>
                <a:gd name="connsiteY2" fmla="*/ 157544 h 315087"/>
                <a:gd name="connsiteX3" fmla="*/ 157543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3" y="315087"/>
                  </a:cubicBezTo>
                  <a:cubicBezTo>
                    <a:pt x="70534" y="315087"/>
                    <a:pt x="0" y="244552"/>
                    <a:pt x="0" y="157544"/>
                  </a:cubicBezTo>
                  <a:cubicBezTo>
                    <a:pt x="0" y="70535"/>
                    <a:pt x="70534" y="0"/>
                    <a:pt x="157543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B2EE4903-4108-4045-852F-FC26CFAAF0C0}"/>
                </a:ext>
              </a:extLst>
            </p:cNvPr>
            <p:cNvSpPr/>
            <p:nvPr/>
          </p:nvSpPr>
          <p:spPr>
            <a:xfrm>
              <a:off x="6774465" y="3699462"/>
              <a:ext cx="524067" cy="524035"/>
            </a:xfrm>
            <a:custGeom>
              <a:avLst/>
              <a:gdLst>
                <a:gd name="connsiteX0" fmla="*/ 500444 w 524067"/>
                <a:gd name="connsiteY0" fmla="*/ 153305 h 524035"/>
                <a:gd name="connsiteX1" fmla="*/ 524066 w 524067"/>
                <a:gd name="connsiteY1" fmla="*/ 262081 h 524035"/>
                <a:gd name="connsiteX2" fmla="*/ 518065 w 524067"/>
                <a:gd name="connsiteY2" fmla="*/ 317706 h 524035"/>
                <a:gd name="connsiteX3" fmla="*/ 206274 w 524067"/>
                <a:gd name="connsiteY3" fmla="*/ 517979 h 524035"/>
                <a:gd name="connsiteX4" fmla="*/ 6001 w 524067"/>
                <a:gd name="connsiteY4" fmla="*/ 317706 h 524035"/>
                <a:gd name="connsiteX5" fmla="*/ 1 w 524067"/>
                <a:gd name="connsiteY5" fmla="*/ 262081 h 524035"/>
                <a:gd name="connsiteX6" fmla="*/ 261986 w 524067"/>
                <a:gd name="connsiteY6" fmla="*/ 0 h 524035"/>
                <a:gd name="connsiteX7" fmla="*/ 500444 w 524067"/>
                <a:gd name="connsiteY7" fmla="*/ 153305 h 5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67" h="524035">
                  <a:moveTo>
                    <a:pt x="500444" y="153305"/>
                  </a:moveTo>
                  <a:cubicBezTo>
                    <a:pt x="516046" y="187443"/>
                    <a:pt x="524104" y="224542"/>
                    <a:pt x="524066" y="262081"/>
                  </a:cubicBezTo>
                  <a:cubicBezTo>
                    <a:pt x="524114" y="280788"/>
                    <a:pt x="522095" y="299438"/>
                    <a:pt x="518065" y="317706"/>
                  </a:cubicBezTo>
                  <a:cubicBezTo>
                    <a:pt x="487271" y="459105"/>
                    <a:pt x="347682" y="548774"/>
                    <a:pt x="206274" y="517979"/>
                  </a:cubicBezTo>
                  <a:cubicBezTo>
                    <a:pt x="106081" y="496167"/>
                    <a:pt x="27823" y="417900"/>
                    <a:pt x="6001" y="317706"/>
                  </a:cubicBezTo>
                  <a:cubicBezTo>
                    <a:pt x="1973" y="299438"/>
                    <a:pt x="-47" y="280788"/>
                    <a:pt x="1" y="262081"/>
                  </a:cubicBezTo>
                  <a:cubicBezTo>
                    <a:pt x="-28" y="117367"/>
                    <a:pt x="117272" y="29"/>
                    <a:pt x="261986" y="0"/>
                  </a:cubicBezTo>
                  <a:cubicBezTo>
                    <a:pt x="364637" y="-19"/>
                    <a:pt x="457848" y="59903"/>
                    <a:pt x="500444" y="153305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BA167B6F-DB39-054E-B960-95A1BF1596F5}"/>
                </a:ext>
              </a:extLst>
            </p:cNvPr>
            <p:cNvSpPr/>
            <p:nvPr/>
          </p:nvSpPr>
          <p:spPr>
            <a:xfrm>
              <a:off x="6774465" y="3561683"/>
              <a:ext cx="128301" cy="9525"/>
            </a:xfrm>
            <a:custGeom>
              <a:avLst/>
              <a:gdLst>
                <a:gd name="connsiteX0" fmla="*/ 128302 w 128301"/>
                <a:gd name="connsiteY0" fmla="*/ 0 h 9525"/>
                <a:gd name="connsiteX1" fmla="*/ 0 w 1283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01" h="9525">
                  <a:moveTo>
                    <a:pt x="128302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EE031BB2-2765-AA40-B119-809638634AD7}"/>
                </a:ext>
              </a:extLst>
            </p:cNvPr>
            <p:cNvSpPr/>
            <p:nvPr/>
          </p:nvSpPr>
          <p:spPr>
            <a:xfrm>
              <a:off x="7274909" y="3852767"/>
              <a:ext cx="233648" cy="9525"/>
            </a:xfrm>
            <a:custGeom>
              <a:avLst/>
              <a:gdLst>
                <a:gd name="connsiteX0" fmla="*/ 233648 w 233648"/>
                <a:gd name="connsiteY0" fmla="*/ 0 h 9525"/>
                <a:gd name="connsiteX1" fmla="*/ 0 w 2336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648" h="9525">
                  <a:moveTo>
                    <a:pt x="233648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4CE05147-33DF-5648-A0E8-7DEBBD2A6AB2}"/>
                </a:ext>
              </a:extLst>
            </p:cNvPr>
            <p:cNvSpPr/>
            <p:nvPr/>
          </p:nvSpPr>
          <p:spPr>
            <a:xfrm>
              <a:off x="4683537" y="2634329"/>
              <a:ext cx="1937289" cy="1382839"/>
            </a:xfrm>
            <a:custGeom>
              <a:avLst/>
              <a:gdLst>
                <a:gd name="connsiteX0" fmla="*/ 164497 w 1937289"/>
                <a:gd name="connsiteY0" fmla="*/ 1382839 h 1382839"/>
                <a:gd name="connsiteX1" fmla="*/ 0 w 1937289"/>
                <a:gd name="connsiteY1" fmla="*/ 1382839 h 1382839"/>
                <a:gd name="connsiteX2" fmla="*/ 0 w 1937289"/>
                <a:gd name="connsiteY2" fmla="*/ 1218438 h 1382839"/>
                <a:gd name="connsiteX3" fmla="*/ 0 w 1937289"/>
                <a:gd name="connsiteY3" fmla="*/ 140398 h 1382839"/>
                <a:gd name="connsiteX4" fmla="*/ 0 w 1937289"/>
                <a:gd name="connsiteY4" fmla="*/ 0 h 1382839"/>
                <a:gd name="connsiteX5" fmla="*/ 1937290 w 1937289"/>
                <a:gd name="connsiteY5" fmla="*/ 0 h 1382839"/>
                <a:gd name="connsiteX6" fmla="*/ 1937290 w 1937289"/>
                <a:gd name="connsiteY6" fmla="*/ 140398 h 1382839"/>
                <a:gd name="connsiteX7" fmla="*/ 1937290 w 1937289"/>
                <a:gd name="connsiteY7" fmla="*/ 306134 h 1382839"/>
                <a:gd name="connsiteX8" fmla="*/ 1937290 w 1937289"/>
                <a:gd name="connsiteY8" fmla="*/ 1218438 h 1382839"/>
                <a:gd name="connsiteX9" fmla="*/ 1937290 w 1937289"/>
                <a:gd name="connsiteY9" fmla="*/ 1382839 h 1382839"/>
                <a:gd name="connsiteX10" fmla="*/ 676656 w 1937289"/>
                <a:gd name="connsiteY10" fmla="*/ 1382839 h 138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89" h="1382839">
                  <a:moveTo>
                    <a:pt x="164497" y="1382839"/>
                  </a:moveTo>
                  <a:lnTo>
                    <a:pt x="0" y="1382839"/>
                  </a:lnTo>
                  <a:lnTo>
                    <a:pt x="0" y="1218438"/>
                  </a:lnTo>
                  <a:lnTo>
                    <a:pt x="0" y="140398"/>
                  </a:lnTo>
                  <a:lnTo>
                    <a:pt x="0" y="0"/>
                  </a:lnTo>
                  <a:lnTo>
                    <a:pt x="1937290" y="0"/>
                  </a:lnTo>
                  <a:lnTo>
                    <a:pt x="1937290" y="140398"/>
                  </a:lnTo>
                  <a:lnTo>
                    <a:pt x="1937290" y="306134"/>
                  </a:lnTo>
                  <a:lnTo>
                    <a:pt x="1937290" y="1218438"/>
                  </a:lnTo>
                  <a:lnTo>
                    <a:pt x="1937290" y="1382839"/>
                  </a:lnTo>
                  <a:lnTo>
                    <a:pt x="676656" y="138283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233D974A-0CEC-ED40-878D-E8C372AB795E}"/>
                </a:ext>
              </a:extLst>
            </p:cNvPr>
            <p:cNvSpPr/>
            <p:nvPr/>
          </p:nvSpPr>
          <p:spPr>
            <a:xfrm>
              <a:off x="6620827" y="2940367"/>
              <a:ext cx="887729" cy="1076801"/>
            </a:xfrm>
            <a:custGeom>
              <a:avLst/>
              <a:gdLst>
                <a:gd name="connsiteX0" fmla="*/ 671798 w 887729"/>
                <a:gd name="connsiteY0" fmla="*/ 1076801 h 1076801"/>
                <a:gd name="connsiteX1" fmla="*/ 887730 w 887729"/>
                <a:gd name="connsiteY1" fmla="*/ 1076801 h 1076801"/>
                <a:gd name="connsiteX2" fmla="*/ 887730 w 887729"/>
                <a:gd name="connsiteY2" fmla="*/ 566833 h 1076801"/>
                <a:gd name="connsiteX3" fmla="*/ 832199 w 887729"/>
                <a:gd name="connsiteY3" fmla="*/ 493395 h 1076801"/>
                <a:gd name="connsiteX4" fmla="*/ 587026 w 887729"/>
                <a:gd name="connsiteY4" fmla="*/ 169545 h 1076801"/>
                <a:gd name="connsiteX5" fmla="*/ 493586 w 887729"/>
                <a:gd name="connsiteY5" fmla="*/ 45720 h 1076801"/>
                <a:gd name="connsiteX6" fmla="*/ 401669 w 887729"/>
                <a:gd name="connsiteY6" fmla="*/ 0 h 1076801"/>
                <a:gd name="connsiteX7" fmla="*/ 0 w 887729"/>
                <a:gd name="connsiteY7" fmla="*/ 0 h 107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7729" h="1076801">
                  <a:moveTo>
                    <a:pt x="671798" y="1076801"/>
                  </a:moveTo>
                  <a:lnTo>
                    <a:pt x="887730" y="1076801"/>
                  </a:lnTo>
                  <a:lnTo>
                    <a:pt x="887730" y="566833"/>
                  </a:lnTo>
                  <a:lnTo>
                    <a:pt x="832199" y="493395"/>
                  </a:lnTo>
                  <a:lnTo>
                    <a:pt x="587026" y="169545"/>
                  </a:lnTo>
                  <a:lnTo>
                    <a:pt x="493586" y="45720"/>
                  </a:lnTo>
                  <a:cubicBezTo>
                    <a:pt x="471811" y="16907"/>
                    <a:pt x="437779" y="-19"/>
                    <a:pt x="401669" y="0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CB87974B-52AB-5E43-B360-C2E2E8D3CBD1}"/>
                </a:ext>
              </a:extLst>
            </p:cNvPr>
            <p:cNvSpPr/>
            <p:nvPr/>
          </p:nvSpPr>
          <p:spPr>
            <a:xfrm>
              <a:off x="6620827" y="4017168"/>
              <a:ext cx="159543" cy="9525"/>
            </a:xfrm>
            <a:custGeom>
              <a:avLst/>
              <a:gdLst>
                <a:gd name="connsiteX0" fmla="*/ 0 w 159543"/>
                <a:gd name="connsiteY0" fmla="*/ 0 h 9525"/>
                <a:gd name="connsiteX1" fmla="*/ 159544 w 15954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543" h="9525">
                  <a:moveTo>
                    <a:pt x="0" y="0"/>
                  </a:moveTo>
                  <a:lnTo>
                    <a:pt x="15954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4B686E71-DE3D-B44D-A169-11DEA601A160}"/>
                </a:ext>
              </a:extLst>
            </p:cNvPr>
            <p:cNvSpPr/>
            <p:nvPr/>
          </p:nvSpPr>
          <p:spPr>
            <a:xfrm>
              <a:off x="6774465" y="3109721"/>
              <a:ext cx="678560" cy="324040"/>
            </a:xfrm>
            <a:custGeom>
              <a:avLst/>
              <a:gdLst>
                <a:gd name="connsiteX0" fmla="*/ 433388 w 678560"/>
                <a:gd name="connsiteY0" fmla="*/ 0 h 324040"/>
                <a:gd name="connsiteX1" fmla="*/ 58960 w 678560"/>
                <a:gd name="connsiteY1" fmla="*/ 0 h 324040"/>
                <a:gd name="connsiteX2" fmla="*/ 0 w 678560"/>
                <a:gd name="connsiteY2" fmla="*/ 58960 h 324040"/>
                <a:gd name="connsiteX3" fmla="*/ 0 w 678560"/>
                <a:gd name="connsiteY3" fmla="*/ 265081 h 324040"/>
                <a:gd name="connsiteX4" fmla="*/ 58960 w 678560"/>
                <a:gd name="connsiteY4" fmla="*/ 324041 h 324040"/>
                <a:gd name="connsiteX5" fmla="*/ 678561 w 678560"/>
                <a:gd name="connsiteY5" fmla="*/ 324041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560" h="324040">
                  <a:moveTo>
                    <a:pt x="433388" y="0"/>
                  </a:moveTo>
                  <a:lnTo>
                    <a:pt x="58960" y="0"/>
                  </a:lnTo>
                  <a:cubicBezTo>
                    <a:pt x="26394" y="0"/>
                    <a:pt x="0" y="26394"/>
                    <a:pt x="0" y="58960"/>
                  </a:cubicBezTo>
                  <a:lnTo>
                    <a:pt x="0" y="265081"/>
                  </a:lnTo>
                  <a:cubicBezTo>
                    <a:pt x="0" y="297647"/>
                    <a:pt x="26394" y="324041"/>
                    <a:pt x="58960" y="324041"/>
                  </a:cubicBezTo>
                  <a:lnTo>
                    <a:pt x="678561" y="32404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AEA377E2-79F1-0A4C-A721-75A558924D69}"/>
                </a:ext>
              </a:extLst>
            </p:cNvPr>
            <p:cNvSpPr/>
            <p:nvPr/>
          </p:nvSpPr>
          <p:spPr>
            <a:xfrm>
              <a:off x="4683537" y="2774727"/>
              <a:ext cx="1937289" cy="9525"/>
            </a:xfrm>
            <a:custGeom>
              <a:avLst/>
              <a:gdLst>
                <a:gd name="connsiteX0" fmla="*/ 1937290 w 1937289"/>
                <a:gd name="connsiteY0" fmla="*/ 0 h 9525"/>
                <a:gd name="connsiteX1" fmla="*/ 0 w 193728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7289" h="9525">
                  <a:moveTo>
                    <a:pt x="1937290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02652E3F-77A1-E343-8289-5ED4430E8256}"/>
                </a:ext>
              </a:extLst>
            </p:cNvPr>
            <p:cNvSpPr/>
            <p:nvPr/>
          </p:nvSpPr>
          <p:spPr>
            <a:xfrm>
              <a:off x="4683537" y="3852767"/>
              <a:ext cx="182118" cy="9525"/>
            </a:xfrm>
            <a:custGeom>
              <a:avLst/>
              <a:gdLst>
                <a:gd name="connsiteX0" fmla="*/ 182118 w 182118"/>
                <a:gd name="connsiteY0" fmla="*/ 0 h 9525"/>
                <a:gd name="connsiteX1" fmla="*/ 0 w 1821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118" h="9525">
                  <a:moveTo>
                    <a:pt x="182118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B93C79C1-EF87-9441-A861-27B9D4476A68}"/>
                </a:ext>
              </a:extLst>
            </p:cNvPr>
            <p:cNvSpPr/>
            <p:nvPr/>
          </p:nvSpPr>
          <p:spPr>
            <a:xfrm>
              <a:off x="5342477" y="3852767"/>
              <a:ext cx="1455610" cy="9525"/>
            </a:xfrm>
            <a:custGeom>
              <a:avLst/>
              <a:gdLst>
                <a:gd name="connsiteX0" fmla="*/ 0 w 1455610"/>
                <a:gd name="connsiteY0" fmla="*/ 0 h 9525"/>
                <a:gd name="connsiteX1" fmla="*/ 95 w 1455610"/>
                <a:gd name="connsiteY1" fmla="*/ 0 h 9525"/>
                <a:gd name="connsiteX2" fmla="*/ 1278350 w 1455610"/>
                <a:gd name="connsiteY2" fmla="*/ 0 h 9525"/>
                <a:gd name="connsiteX3" fmla="*/ 1455610 w 1455610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610" h="9525">
                  <a:moveTo>
                    <a:pt x="0" y="0"/>
                  </a:moveTo>
                  <a:lnTo>
                    <a:pt x="95" y="0"/>
                  </a:lnTo>
                  <a:lnTo>
                    <a:pt x="1278350" y="0"/>
                  </a:lnTo>
                  <a:lnTo>
                    <a:pt x="145561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Рисунок 301">
            <a:extLst>
              <a:ext uri="{FF2B5EF4-FFF2-40B4-BE49-F238E27FC236}">
                <a16:creationId xmlns:a16="http://schemas.microsoft.com/office/drawing/2014/main" id="{370B069C-5E2E-0F44-B82D-5A6724912CE8}"/>
              </a:ext>
            </a:extLst>
          </p:cNvPr>
          <p:cNvGrpSpPr/>
          <p:nvPr/>
        </p:nvGrpSpPr>
        <p:grpSpPr>
          <a:xfrm>
            <a:off x="1039701" y="3249084"/>
            <a:ext cx="1023851" cy="638699"/>
            <a:chOff x="4527031" y="2492977"/>
            <a:chExt cx="3137908" cy="1872045"/>
          </a:xfrm>
        </p:grpSpPr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A014FB60-D53A-0E4E-95A2-F0090A0C8937}"/>
                </a:ext>
              </a:extLst>
            </p:cNvPr>
            <p:cNvSpPr/>
            <p:nvPr/>
          </p:nvSpPr>
          <p:spPr>
            <a:xfrm>
              <a:off x="4527031" y="4121183"/>
              <a:ext cx="3137908" cy="243839"/>
            </a:xfrm>
            <a:custGeom>
              <a:avLst/>
              <a:gdLst>
                <a:gd name="connsiteX0" fmla="*/ 3137916 w 3137916"/>
                <a:gd name="connsiteY0" fmla="*/ 0 h 243839"/>
                <a:gd name="connsiteX1" fmla="*/ 3137916 w 3137916"/>
                <a:gd name="connsiteY1" fmla="*/ 243840 h 243839"/>
                <a:gd name="connsiteX2" fmla="*/ 0 w 3137916"/>
                <a:gd name="connsiteY2" fmla="*/ 243840 h 243839"/>
                <a:gd name="connsiteX3" fmla="*/ 0 w 3137916"/>
                <a:gd name="connsiteY3" fmla="*/ 0 h 243839"/>
                <a:gd name="connsiteX4" fmla="*/ 73057 w 3137916"/>
                <a:gd name="connsiteY4" fmla="*/ 0 h 243839"/>
                <a:gd name="connsiteX5" fmla="*/ 821055 w 3137916"/>
                <a:gd name="connsiteY5" fmla="*/ 0 h 243839"/>
                <a:gd name="connsiteX6" fmla="*/ 2316861 w 3137916"/>
                <a:gd name="connsiteY6" fmla="*/ 0 h 243839"/>
                <a:gd name="connsiteX7" fmla="*/ 3064859 w 3137916"/>
                <a:gd name="connsiteY7" fmla="*/ 0 h 243839"/>
                <a:gd name="connsiteX8" fmla="*/ 3137916 w 3137916"/>
                <a:gd name="connsiteY8" fmla="*/ 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7916" h="243839">
                  <a:moveTo>
                    <a:pt x="3137916" y="0"/>
                  </a:moveTo>
                  <a:lnTo>
                    <a:pt x="3137916" y="243840"/>
                  </a:lnTo>
                  <a:lnTo>
                    <a:pt x="0" y="243840"/>
                  </a:lnTo>
                  <a:lnTo>
                    <a:pt x="0" y="0"/>
                  </a:lnTo>
                  <a:lnTo>
                    <a:pt x="73057" y="0"/>
                  </a:lnTo>
                  <a:lnTo>
                    <a:pt x="821055" y="0"/>
                  </a:lnTo>
                  <a:lnTo>
                    <a:pt x="2316861" y="0"/>
                  </a:lnTo>
                  <a:lnTo>
                    <a:pt x="3064859" y="0"/>
                  </a:lnTo>
                  <a:lnTo>
                    <a:pt x="3137916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63D49C49-148B-404E-BAC3-77AFA287B838}"/>
                </a:ext>
              </a:extLst>
            </p:cNvPr>
            <p:cNvSpPr/>
            <p:nvPr/>
          </p:nvSpPr>
          <p:spPr>
            <a:xfrm>
              <a:off x="6843886" y="2581275"/>
              <a:ext cx="747996" cy="1540194"/>
            </a:xfrm>
            <a:custGeom>
              <a:avLst/>
              <a:gdLst>
                <a:gd name="connsiteX0" fmla="*/ 747998 w 747998"/>
                <a:gd name="connsiteY0" fmla="*/ 0 h 1540192"/>
                <a:gd name="connsiteX1" fmla="*/ 747998 w 747998"/>
                <a:gd name="connsiteY1" fmla="*/ 1540193 h 1540192"/>
                <a:gd name="connsiteX2" fmla="*/ 0 w 747998"/>
                <a:gd name="connsiteY2" fmla="*/ 1540193 h 1540192"/>
                <a:gd name="connsiteX3" fmla="*/ 0 w 747998"/>
                <a:gd name="connsiteY3" fmla="*/ 0 h 1540192"/>
                <a:gd name="connsiteX4" fmla="*/ 633698 w 747998"/>
                <a:gd name="connsiteY4" fmla="*/ 1425893 h 1540192"/>
                <a:gd name="connsiteX5" fmla="*/ 633698 w 747998"/>
                <a:gd name="connsiteY5" fmla="*/ 114300 h 1540192"/>
                <a:gd name="connsiteX6" fmla="*/ 114300 w 747998"/>
                <a:gd name="connsiteY6" fmla="*/ 114300 h 1540192"/>
                <a:gd name="connsiteX7" fmla="*/ 114300 w 747998"/>
                <a:gd name="connsiteY7" fmla="*/ 1425893 h 154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998" h="1540192">
                  <a:moveTo>
                    <a:pt x="747998" y="0"/>
                  </a:moveTo>
                  <a:lnTo>
                    <a:pt x="747998" y="1540193"/>
                  </a:lnTo>
                  <a:lnTo>
                    <a:pt x="0" y="1540193"/>
                  </a:lnTo>
                  <a:lnTo>
                    <a:pt x="0" y="0"/>
                  </a:lnTo>
                  <a:close/>
                  <a:moveTo>
                    <a:pt x="633698" y="1425893"/>
                  </a:moveTo>
                  <a:lnTo>
                    <a:pt x="633698" y="114300"/>
                  </a:lnTo>
                  <a:lnTo>
                    <a:pt x="114300" y="114300"/>
                  </a:lnTo>
                  <a:lnTo>
                    <a:pt x="114300" y="1425893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75BCAE56-7439-B741-B5B6-D9C872C98DB9}"/>
                </a:ext>
              </a:extLst>
            </p:cNvPr>
            <p:cNvSpPr/>
            <p:nvPr/>
          </p:nvSpPr>
          <p:spPr>
            <a:xfrm>
              <a:off x="6958186" y="2695289"/>
              <a:ext cx="519397" cy="1311594"/>
            </a:xfrm>
            <a:custGeom>
              <a:avLst/>
              <a:gdLst>
                <a:gd name="connsiteX0" fmla="*/ 0 w 519398"/>
                <a:gd name="connsiteY0" fmla="*/ 0 h 1311592"/>
                <a:gd name="connsiteX1" fmla="*/ 519398 w 519398"/>
                <a:gd name="connsiteY1" fmla="*/ 0 h 1311592"/>
                <a:gd name="connsiteX2" fmla="*/ 519398 w 519398"/>
                <a:gd name="connsiteY2" fmla="*/ 1311593 h 1311592"/>
                <a:gd name="connsiteX3" fmla="*/ 0 w 519398"/>
                <a:gd name="connsiteY3" fmla="*/ 1311593 h 13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398" h="1311592">
                  <a:moveTo>
                    <a:pt x="0" y="0"/>
                  </a:moveTo>
                  <a:lnTo>
                    <a:pt x="519398" y="0"/>
                  </a:lnTo>
                  <a:lnTo>
                    <a:pt x="519398" y="1311593"/>
                  </a:lnTo>
                  <a:lnTo>
                    <a:pt x="0" y="13115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1033843B-D4F0-CE44-A113-983F4FA1EDFF}"/>
                </a:ext>
              </a:extLst>
            </p:cNvPr>
            <p:cNvSpPr/>
            <p:nvPr/>
          </p:nvSpPr>
          <p:spPr>
            <a:xfrm>
              <a:off x="5348084" y="2580989"/>
              <a:ext cx="1495800" cy="1540194"/>
            </a:xfrm>
            <a:custGeom>
              <a:avLst/>
              <a:gdLst>
                <a:gd name="connsiteX0" fmla="*/ 1495806 w 1495805"/>
                <a:gd name="connsiteY0" fmla="*/ 0 h 1540192"/>
                <a:gd name="connsiteX1" fmla="*/ 1495806 w 1495805"/>
                <a:gd name="connsiteY1" fmla="*/ 1540193 h 1540192"/>
                <a:gd name="connsiteX2" fmla="*/ 0 w 1495805"/>
                <a:gd name="connsiteY2" fmla="*/ 1540193 h 1540192"/>
                <a:gd name="connsiteX3" fmla="*/ 0 w 1495805"/>
                <a:gd name="connsiteY3" fmla="*/ 0 h 1540192"/>
                <a:gd name="connsiteX4" fmla="*/ 383572 w 1495805"/>
                <a:gd name="connsiteY4" fmla="*/ 0 h 1540192"/>
                <a:gd name="connsiteX5" fmla="*/ 383572 w 1495805"/>
                <a:gd name="connsiteY5" fmla="*/ 114300 h 1540192"/>
                <a:gd name="connsiteX6" fmla="*/ 114205 w 1495805"/>
                <a:gd name="connsiteY6" fmla="*/ 114300 h 1540192"/>
                <a:gd name="connsiteX7" fmla="*/ 114205 w 1495805"/>
                <a:gd name="connsiteY7" fmla="*/ 1425893 h 1540192"/>
                <a:gd name="connsiteX8" fmla="*/ 331851 w 1495805"/>
                <a:gd name="connsiteY8" fmla="*/ 1425893 h 1540192"/>
                <a:gd name="connsiteX9" fmla="*/ 799814 w 1495805"/>
                <a:gd name="connsiteY9" fmla="*/ 1425893 h 1540192"/>
                <a:gd name="connsiteX10" fmla="*/ 1163955 w 1495805"/>
                <a:gd name="connsiteY10" fmla="*/ 1425893 h 1540192"/>
                <a:gd name="connsiteX11" fmla="*/ 1381506 w 1495805"/>
                <a:gd name="connsiteY11" fmla="*/ 1425893 h 1540192"/>
                <a:gd name="connsiteX12" fmla="*/ 1381506 w 1495805"/>
                <a:gd name="connsiteY12" fmla="*/ 114300 h 1540192"/>
                <a:gd name="connsiteX13" fmla="*/ 1112234 w 1495805"/>
                <a:gd name="connsiteY13" fmla="*/ 114300 h 1540192"/>
                <a:gd name="connsiteX14" fmla="*/ 1112234 w 1495805"/>
                <a:gd name="connsiteY14" fmla="*/ 0 h 1540192"/>
                <a:gd name="connsiteX15" fmla="*/ 1495806 w 1495805"/>
                <a:gd name="connsiteY15" fmla="*/ 0 h 154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5805" h="1540192">
                  <a:moveTo>
                    <a:pt x="1495806" y="0"/>
                  </a:moveTo>
                  <a:lnTo>
                    <a:pt x="1495806" y="1540193"/>
                  </a:lnTo>
                  <a:lnTo>
                    <a:pt x="0" y="1540193"/>
                  </a:lnTo>
                  <a:lnTo>
                    <a:pt x="0" y="0"/>
                  </a:lnTo>
                  <a:lnTo>
                    <a:pt x="383572" y="0"/>
                  </a:lnTo>
                  <a:lnTo>
                    <a:pt x="383572" y="114300"/>
                  </a:lnTo>
                  <a:lnTo>
                    <a:pt x="114205" y="114300"/>
                  </a:lnTo>
                  <a:lnTo>
                    <a:pt x="114205" y="1425893"/>
                  </a:lnTo>
                  <a:lnTo>
                    <a:pt x="331851" y="1425893"/>
                  </a:lnTo>
                  <a:lnTo>
                    <a:pt x="799814" y="1425893"/>
                  </a:lnTo>
                  <a:lnTo>
                    <a:pt x="1163955" y="1425893"/>
                  </a:lnTo>
                  <a:lnTo>
                    <a:pt x="1381506" y="1425893"/>
                  </a:lnTo>
                  <a:lnTo>
                    <a:pt x="1381506" y="114300"/>
                  </a:lnTo>
                  <a:lnTo>
                    <a:pt x="1112234" y="114300"/>
                  </a:lnTo>
                  <a:lnTo>
                    <a:pt x="1112234" y="0"/>
                  </a:lnTo>
                  <a:lnTo>
                    <a:pt x="1495806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50D97324-8BAA-DE42-9516-2AC7055069D0}"/>
                </a:ext>
              </a:extLst>
            </p:cNvPr>
            <p:cNvSpPr/>
            <p:nvPr/>
          </p:nvSpPr>
          <p:spPr>
            <a:xfrm>
              <a:off x="5462764" y="2695576"/>
              <a:ext cx="1266820" cy="1311594"/>
            </a:xfrm>
            <a:custGeom>
              <a:avLst/>
              <a:gdLst>
                <a:gd name="connsiteX0" fmla="*/ 1266825 w 1266824"/>
                <a:gd name="connsiteY0" fmla="*/ 0 h 1311592"/>
                <a:gd name="connsiteX1" fmla="*/ 1266825 w 1266824"/>
                <a:gd name="connsiteY1" fmla="*/ 1311593 h 1311592"/>
                <a:gd name="connsiteX2" fmla="*/ 0 w 1266824"/>
                <a:gd name="connsiteY2" fmla="*/ 1311593 h 1311592"/>
                <a:gd name="connsiteX3" fmla="*/ 0 w 1266824"/>
                <a:gd name="connsiteY3" fmla="*/ 0 h 1311592"/>
                <a:gd name="connsiteX4" fmla="*/ 269367 w 1266824"/>
                <a:gd name="connsiteY4" fmla="*/ 0 h 1311592"/>
                <a:gd name="connsiteX5" fmla="*/ 269367 w 1266824"/>
                <a:gd name="connsiteY5" fmla="*/ 27527 h 1311592"/>
                <a:gd name="connsiteX6" fmla="*/ 328327 w 1266824"/>
                <a:gd name="connsiteY6" fmla="*/ 86487 h 1311592"/>
                <a:gd name="connsiteX7" fmla="*/ 939070 w 1266824"/>
                <a:gd name="connsiteY7" fmla="*/ 86487 h 1311592"/>
                <a:gd name="connsiteX8" fmla="*/ 998029 w 1266824"/>
                <a:gd name="connsiteY8" fmla="*/ 27527 h 1311592"/>
                <a:gd name="connsiteX9" fmla="*/ 998029 w 1266824"/>
                <a:gd name="connsiteY9" fmla="*/ 0 h 13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824" h="1311592">
                  <a:moveTo>
                    <a:pt x="1266825" y="0"/>
                  </a:moveTo>
                  <a:lnTo>
                    <a:pt x="1266825" y="1311593"/>
                  </a:lnTo>
                  <a:lnTo>
                    <a:pt x="0" y="1311593"/>
                  </a:lnTo>
                  <a:lnTo>
                    <a:pt x="0" y="0"/>
                  </a:lnTo>
                  <a:lnTo>
                    <a:pt x="269367" y="0"/>
                  </a:lnTo>
                  <a:lnTo>
                    <a:pt x="269367" y="27527"/>
                  </a:lnTo>
                  <a:cubicBezTo>
                    <a:pt x="269367" y="60093"/>
                    <a:pt x="295761" y="86487"/>
                    <a:pt x="328327" y="86487"/>
                  </a:cubicBezTo>
                  <a:lnTo>
                    <a:pt x="939070" y="86487"/>
                  </a:lnTo>
                  <a:cubicBezTo>
                    <a:pt x="971636" y="86487"/>
                    <a:pt x="998029" y="60093"/>
                    <a:pt x="998029" y="27527"/>
                  </a:cubicBezTo>
                  <a:lnTo>
                    <a:pt x="99802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3941792A-3583-4F43-B55B-DD36E59F7BFB}"/>
                </a:ext>
              </a:extLst>
            </p:cNvPr>
            <p:cNvSpPr/>
            <p:nvPr/>
          </p:nvSpPr>
          <p:spPr>
            <a:xfrm>
              <a:off x="5731655" y="2492977"/>
              <a:ext cx="728660" cy="289082"/>
            </a:xfrm>
            <a:custGeom>
              <a:avLst/>
              <a:gdLst>
                <a:gd name="connsiteX0" fmla="*/ 728663 w 728662"/>
                <a:gd name="connsiteY0" fmla="*/ 202597 h 289083"/>
                <a:gd name="connsiteX1" fmla="*/ 728663 w 728662"/>
                <a:gd name="connsiteY1" fmla="*/ 230124 h 289083"/>
                <a:gd name="connsiteX2" fmla="*/ 669703 w 728662"/>
                <a:gd name="connsiteY2" fmla="*/ 289084 h 289083"/>
                <a:gd name="connsiteX3" fmla="*/ 58960 w 728662"/>
                <a:gd name="connsiteY3" fmla="*/ 289084 h 289083"/>
                <a:gd name="connsiteX4" fmla="*/ 0 w 728662"/>
                <a:gd name="connsiteY4" fmla="*/ 230124 h 289083"/>
                <a:gd name="connsiteX5" fmla="*/ 0 w 728662"/>
                <a:gd name="connsiteY5" fmla="*/ 58960 h 289083"/>
                <a:gd name="connsiteX6" fmla="*/ 58960 w 728662"/>
                <a:gd name="connsiteY6" fmla="*/ 0 h 289083"/>
                <a:gd name="connsiteX7" fmla="*/ 669703 w 728662"/>
                <a:gd name="connsiteY7" fmla="*/ 0 h 289083"/>
                <a:gd name="connsiteX8" fmla="*/ 728663 w 728662"/>
                <a:gd name="connsiteY8" fmla="*/ 58960 h 289083"/>
                <a:gd name="connsiteX9" fmla="*/ 728663 w 728662"/>
                <a:gd name="connsiteY9" fmla="*/ 202597 h 289083"/>
                <a:gd name="connsiteX10" fmla="*/ 690563 w 728662"/>
                <a:gd name="connsiteY10" fmla="*/ 230124 h 289083"/>
                <a:gd name="connsiteX11" fmla="*/ 690563 w 728662"/>
                <a:gd name="connsiteY11" fmla="*/ 58960 h 289083"/>
                <a:gd name="connsiteX12" fmla="*/ 669703 w 728662"/>
                <a:gd name="connsiteY12" fmla="*/ 38100 h 289083"/>
                <a:gd name="connsiteX13" fmla="*/ 58960 w 728662"/>
                <a:gd name="connsiteY13" fmla="*/ 38100 h 289083"/>
                <a:gd name="connsiteX14" fmla="*/ 38100 w 728662"/>
                <a:gd name="connsiteY14" fmla="*/ 58960 h 289083"/>
                <a:gd name="connsiteX15" fmla="*/ 38100 w 728662"/>
                <a:gd name="connsiteY15" fmla="*/ 229838 h 289083"/>
                <a:gd name="connsiteX16" fmla="*/ 58960 w 728662"/>
                <a:gd name="connsiteY16" fmla="*/ 250698 h 289083"/>
                <a:gd name="connsiteX17" fmla="*/ 669703 w 728662"/>
                <a:gd name="connsiteY17" fmla="*/ 250698 h 289083"/>
                <a:gd name="connsiteX18" fmla="*/ 690563 w 728662"/>
                <a:gd name="connsiteY18" fmla="*/ 229838 h 2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8662" h="289083">
                  <a:moveTo>
                    <a:pt x="728663" y="202597"/>
                  </a:moveTo>
                  <a:lnTo>
                    <a:pt x="728663" y="230124"/>
                  </a:lnTo>
                  <a:cubicBezTo>
                    <a:pt x="728663" y="262690"/>
                    <a:pt x="702269" y="289084"/>
                    <a:pt x="669703" y="289084"/>
                  </a:cubicBezTo>
                  <a:lnTo>
                    <a:pt x="58960" y="289084"/>
                  </a:lnTo>
                  <a:cubicBezTo>
                    <a:pt x="26394" y="289084"/>
                    <a:pt x="0" y="262690"/>
                    <a:pt x="0" y="230124"/>
                  </a:cubicBezTo>
                  <a:lnTo>
                    <a:pt x="0" y="58960"/>
                  </a:lnTo>
                  <a:cubicBezTo>
                    <a:pt x="0" y="26394"/>
                    <a:pt x="26394" y="0"/>
                    <a:pt x="58960" y="0"/>
                  </a:cubicBezTo>
                  <a:lnTo>
                    <a:pt x="669703" y="0"/>
                  </a:lnTo>
                  <a:cubicBezTo>
                    <a:pt x="702269" y="0"/>
                    <a:pt x="728663" y="26394"/>
                    <a:pt x="728663" y="58960"/>
                  </a:cubicBezTo>
                  <a:lnTo>
                    <a:pt x="728663" y="202597"/>
                  </a:lnTo>
                  <a:close/>
                  <a:moveTo>
                    <a:pt x="690563" y="230124"/>
                  </a:moveTo>
                  <a:lnTo>
                    <a:pt x="690563" y="58960"/>
                  </a:lnTo>
                  <a:cubicBezTo>
                    <a:pt x="690515" y="47463"/>
                    <a:pt x="681199" y="38148"/>
                    <a:pt x="669703" y="38100"/>
                  </a:cubicBezTo>
                  <a:lnTo>
                    <a:pt x="58960" y="38100"/>
                  </a:lnTo>
                  <a:cubicBezTo>
                    <a:pt x="47463" y="38148"/>
                    <a:pt x="38148" y="47463"/>
                    <a:pt x="38100" y="58960"/>
                  </a:cubicBezTo>
                  <a:lnTo>
                    <a:pt x="38100" y="229838"/>
                  </a:lnTo>
                  <a:cubicBezTo>
                    <a:pt x="38148" y="241335"/>
                    <a:pt x="47463" y="250650"/>
                    <a:pt x="58960" y="250698"/>
                  </a:cubicBezTo>
                  <a:lnTo>
                    <a:pt x="669703" y="250698"/>
                  </a:lnTo>
                  <a:cubicBezTo>
                    <a:pt x="681199" y="250650"/>
                    <a:pt x="690515" y="241335"/>
                    <a:pt x="690563" y="229838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A80ECE44-6CC9-E749-970B-6B94B4B3F85E}"/>
                </a:ext>
              </a:extLst>
            </p:cNvPr>
            <p:cNvSpPr/>
            <p:nvPr/>
          </p:nvSpPr>
          <p:spPr>
            <a:xfrm>
              <a:off x="5769756" y="2531078"/>
              <a:ext cx="652462" cy="212599"/>
            </a:xfrm>
            <a:custGeom>
              <a:avLst/>
              <a:gdLst>
                <a:gd name="connsiteX0" fmla="*/ 652463 w 652462"/>
                <a:gd name="connsiteY0" fmla="*/ 20860 h 212598"/>
                <a:gd name="connsiteX1" fmla="*/ 652463 w 652462"/>
                <a:gd name="connsiteY1" fmla="*/ 191738 h 212598"/>
                <a:gd name="connsiteX2" fmla="*/ 631603 w 652462"/>
                <a:gd name="connsiteY2" fmla="*/ 212598 h 212598"/>
                <a:gd name="connsiteX3" fmla="*/ 20860 w 652462"/>
                <a:gd name="connsiteY3" fmla="*/ 212598 h 212598"/>
                <a:gd name="connsiteX4" fmla="*/ 0 w 652462"/>
                <a:gd name="connsiteY4" fmla="*/ 191738 h 212598"/>
                <a:gd name="connsiteX5" fmla="*/ 0 w 652462"/>
                <a:gd name="connsiteY5" fmla="*/ 20860 h 212598"/>
                <a:gd name="connsiteX6" fmla="*/ 20860 w 652462"/>
                <a:gd name="connsiteY6" fmla="*/ 0 h 212598"/>
                <a:gd name="connsiteX7" fmla="*/ 631603 w 652462"/>
                <a:gd name="connsiteY7" fmla="*/ 0 h 212598"/>
                <a:gd name="connsiteX8" fmla="*/ 652463 w 652462"/>
                <a:gd name="connsiteY8" fmla="*/ 20860 h 212598"/>
                <a:gd name="connsiteX9" fmla="*/ 578834 w 652462"/>
                <a:gd name="connsiteY9" fmla="*/ 126968 h 212598"/>
                <a:gd name="connsiteX10" fmla="*/ 578834 w 652462"/>
                <a:gd name="connsiteY10" fmla="*/ 85630 h 212598"/>
                <a:gd name="connsiteX11" fmla="*/ 74009 w 652462"/>
                <a:gd name="connsiteY11" fmla="*/ 85630 h 212598"/>
                <a:gd name="connsiteX12" fmla="*/ 74009 w 652462"/>
                <a:gd name="connsiteY12" fmla="*/ 12696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462" h="212598">
                  <a:moveTo>
                    <a:pt x="652463" y="20860"/>
                  </a:moveTo>
                  <a:lnTo>
                    <a:pt x="652463" y="191738"/>
                  </a:lnTo>
                  <a:cubicBezTo>
                    <a:pt x="652415" y="203235"/>
                    <a:pt x="643099" y="212550"/>
                    <a:pt x="631603" y="212598"/>
                  </a:cubicBezTo>
                  <a:lnTo>
                    <a:pt x="20860" y="212598"/>
                  </a:lnTo>
                  <a:cubicBezTo>
                    <a:pt x="9363" y="212550"/>
                    <a:pt x="48" y="203235"/>
                    <a:pt x="0" y="191738"/>
                  </a:cubicBezTo>
                  <a:lnTo>
                    <a:pt x="0" y="20860"/>
                  </a:lnTo>
                  <a:cubicBezTo>
                    <a:pt x="48" y="9363"/>
                    <a:pt x="9363" y="48"/>
                    <a:pt x="20860" y="0"/>
                  </a:cubicBezTo>
                  <a:lnTo>
                    <a:pt x="631603" y="0"/>
                  </a:lnTo>
                  <a:cubicBezTo>
                    <a:pt x="643099" y="48"/>
                    <a:pt x="652415" y="9363"/>
                    <a:pt x="652463" y="20860"/>
                  </a:cubicBezTo>
                  <a:close/>
                  <a:moveTo>
                    <a:pt x="578834" y="126968"/>
                  </a:moveTo>
                  <a:lnTo>
                    <a:pt x="578834" y="85630"/>
                  </a:lnTo>
                  <a:lnTo>
                    <a:pt x="74009" y="85630"/>
                  </a:lnTo>
                  <a:lnTo>
                    <a:pt x="74009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40650FA7-71E4-C54A-95BB-81E2DAE3B4D2}"/>
                </a:ext>
              </a:extLst>
            </p:cNvPr>
            <p:cNvSpPr/>
            <p:nvPr/>
          </p:nvSpPr>
          <p:spPr>
            <a:xfrm>
              <a:off x="5843383" y="2616707"/>
              <a:ext cx="505205" cy="41338"/>
            </a:xfrm>
            <a:custGeom>
              <a:avLst/>
              <a:gdLst>
                <a:gd name="connsiteX0" fmla="*/ 0 w 505205"/>
                <a:gd name="connsiteY0" fmla="*/ 0 h 41338"/>
                <a:gd name="connsiteX1" fmla="*/ 505206 w 505205"/>
                <a:gd name="connsiteY1" fmla="*/ 0 h 41338"/>
                <a:gd name="connsiteX2" fmla="*/ 505206 w 505205"/>
                <a:gd name="connsiteY2" fmla="*/ 41338 h 41338"/>
                <a:gd name="connsiteX3" fmla="*/ 0 w 505205"/>
                <a:gd name="connsiteY3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205" h="41338">
                  <a:moveTo>
                    <a:pt x="0" y="0"/>
                  </a:moveTo>
                  <a:lnTo>
                    <a:pt x="505206" y="0"/>
                  </a:lnTo>
                  <a:lnTo>
                    <a:pt x="505206" y="41338"/>
                  </a:lnTo>
                  <a:lnTo>
                    <a:pt x="0" y="41338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3B63B1F4-4B72-6745-BC80-6F0B38F89853}"/>
                </a:ext>
              </a:extLst>
            </p:cNvPr>
            <p:cNvSpPr/>
            <p:nvPr/>
          </p:nvSpPr>
          <p:spPr>
            <a:xfrm>
              <a:off x="4600563" y="2581275"/>
              <a:ext cx="747520" cy="1540194"/>
            </a:xfrm>
            <a:custGeom>
              <a:avLst/>
              <a:gdLst>
                <a:gd name="connsiteX0" fmla="*/ 747522 w 747521"/>
                <a:gd name="connsiteY0" fmla="*/ 0 h 1540192"/>
                <a:gd name="connsiteX1" fmla="*/ 747522 w 747521"/>
                <a:gd name="connsiteY1" fmla="*/ 1540193 h 1540192"/>
                <a:gd name="connsiteX2" fmla="*/ 0 w 747521"/>
                <a:gd name="connsiteY2" fmla="*/ 1540193 h 1540192"/>
                <a:gd name="connsiteX3" fmla="*/ 0 w 747521"/>
                <a:gd name="connsiteY3" fmla="*/ 0 h 1540192"/>
                <a:gd name="connsiteX4" fmla="*/ 633222 w 747521"/>
                <a:gd name="connsiteY4" fmla="*/ 1425893 h 1540192"/>
                <a:gd name="connsiteX5" fmla="*/ 633222 w 747521"/>
                <a:gd name="connsiteY5" fmla="*/ 114300 h 1540192"/>
                <a:gd name="connsiteX6" fmla="*/ 114300 w 747521"/>
                <a:gd name="connsiteY6" fmla="*/ 114300 h 1540192"/>
                <a:gd name="connsiteX7" fmla="*/ 114300 w 747521"/>
                <a:gd name="connsiteY7" fmla="*/ 1425893 h 154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21" h="1540192">
                  <a:moveTo>
                    <a:pt x="747522" y="0"/>
                  </a:moveTo>
                  <a:lnTo>
                    <a:pt x="747522" y="1540193"/>
                  </a:lnTo>
                  <a:lnTo>
                    <a:pt x="0" y="1540193"/>
                  </a:lnTo>
                  <a:lnTo>
                    <a:pt x="0" y="0"/>
                  </a:lnTo>
                  <a:close/>
                  <a:moveTo>
                    <a:pt x="633222" y="1425893"/>
                  </a:moveTo>
                  <a:lnTo>
                    <a:pt x="633222" y="114300"/>
                  </a:lnTo>
                  <a:lnTo>
                    <a:pt x="114300" y="114300"/>
                  </a:lnTo>
                  <a:lnTo>
                    <a:pt x="114300" y="1425893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C365B3F6-2DAA-994A-B8DD-1F0B5CAA8EFA}"/>
                </a:ext>
              </a:extLst>
            </p:cNvPr>
            <p:cNvSpPr/>
            <p:nvPr/>
          </p:nvSpPr>
          <p:spPr>
            <a:xfrm>
              <a:off x="4714387" y="2695289"/>
              <a:ext cx="519397" cy="1311594"/>
            </a:xfrm>
            <a:custGeom>
              <a:avLst/>
              <a:gdLst>
                <a:gd name="connsiteX0" fmla="*/ 0 w 519398"/>
                <a:gd name="connsiteY0" fmla="*/ 0 h 1311592"/>
                <a:gd name="connsiteX1" fmla="*/ 519398 w 519398"/>
                <a:gd name="connsiteY1" fmla="*/ 0 h 1311592"/>
                <a:gd name="connsiteX2" fmla="*/ 519398 w 519398"/>
                <a:gd name="connsiteY2" fmla="*/ 1311593 h 1311592"/>
                <a:gd name="connsiteX3" fmla="*/ 0 w 519398"/>
                <a:gd name="connsiteY3" fmla="*/ 1311593 h 13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398" h="1311592">
                  <a:moveTo>
                    <a:pt x="0" y="0"/>
                  </a:moveTo>
                  <a:lnTo>
                    <a:pt x="519398" y="0"/>
                  </a:lnTo>
                  <a:lnTo>
                    <a:pt x="519398" y="1311593"/>
                  </a:lnTo>
                  <a:lnTo>
                    <a:pt x="0" y="13115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81720684-9E82-414A-B2C8-B89CE4951F88}"/>
                </a:ext>
              </a:extLst>
            </p:cNvPr>
            <p:cNvSpPr/>
            <p:nvPr/>
          </p:nvSpPr>
          <p:spPr>
            <a:xfrm>
              <a:off x="4527031" y="4121183"/>
              <a:ext cx="3137908" cy="243839"/>
            </a:xfrm>
            <a:custGeom>
              <a:avLst/>
              <a:gdLst>
                <a:gd name="connsiteX0" fmla="*/ 3064859 w 3137916"/>
                <a:gd name="connsiteY0" fmla="*/ 0 h 243839"/>
                <a:gd name="connsiteX1" fmla="*/ 3137916 w 3137916"/>
                <a:gd name="connsiteY1" fmla="*/ 0 h 243839"/>
                <a:gd name="connsiteX2" fmla="*/ 3137916 w 3137916"/>
                <a:gd name="connsiteY2" fmla="*/ 243840 h 243839"/>
                <a:gd name="connsiteX3" fmla="*/ 0 w 3137916"/>
                <a:gd name="connsiteY3" fmla="*/ 243840 h 243839"/>
                <a:gd name="connsiteX4" fmla="*/ 0 w 3137916"/>
                <a:gd name="connsiteY4" fmla="*/ 0 h 243839"/>
                <a:gd name="connsiteX5" fmla="*/ 73057 w 3137916"/>
                <a:gd name="connsiteY5" fmla="*/ 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7916" h="243839">
                  <a:moveTo>
                    <a:pt x="3064859" y="0"/>
                  </a:moveTo>
                  <a:lnTo>
                    <a:pt x="3137916" y="0"/>
                  </a:lnTo>
                  <a:lnTo>
                    <a:pt x="3137916" y="243840"/>
                  </a:lnTo>
                  <a:lnTo>
                    <a:pt x="0" y="243840"/>
                  </a:lnTo>
                  <a:lnTo>
                    <a:pt x="0" y="0"/>
                  </a:lnTo>
                  <a:lnTo>
                    <a:pt x="7305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A392F464-FCE8-B24E-8668-C703DFC37002}"/>
                </a:ext>
              </a:extLst>
            </p:cNvPr>
            <p:cNvSpPr/>
            <p:nvPr/>
          </p:nvSpPr>
          <p:spPr>
            <a:xfrm>
              <a:off x="5348083" y="2580989"/>
              <a:ext cx="383571" cy="9525"/>
            </a:xfrm>
            <a:custGeom>
              <a:avLst/>
              <a:gdLst>
                <a:gd name="connsiteX0" fmla="*/ 0 w 383571"/>
                <a:gd name="connsiteY0" fmla="*/ 0 h 9525"/>
                <a:gd name="connsiteX1" fmla="*/ 383572 w 38357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3571" h="9525">
                  <a:moveTo>
                    <a:pt x="0" y="0"/>
                  </a:moveTo>
                  <a:lnTo>
                    <a:pt x="38357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E79325CB-90E6-EA4B-827D-C4D18E6BB8F6}"/>
                </a:ext>
              </a:extLst>
            </p:cNvPr>
            <p:cNvSpPr/>
            <p:nvPr/>
          </p:nvSpPr>
          <p:spPr>
            <a:xfrm>
              <a:off x="5348083" y="4121183"/>
              <a:ext cx="1495803" cy="9525"/>
            </a:xfrm>
            <a:custGeom>
              <a:avLst/>
              <a:gdLst>
                <a:gd name="connsiteX0" fmla="*/ 1495806 w 1495806"/>
                <a:gd name="connsiteY0" fmla="*/ 0 h 9525"/>
                <a:gd name="connsiteX1" fmla="*/ 0 w 149580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5806" h="9525">
                  <a:moveTo>
                    <a:pt x="1495806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D9E2641B-EA91-8349-AFE0-4B92FE89BAC5}"/>
                </a:ext>
              </a:extLst>
            </p:cNvPr>
            <p:cNvSpPr/>
            <p:nvPr/>
          </p:nvSpPr>
          <p:spPr>
            <a:xfrm>
              <a:off x="6460315" y="2580989"/>
              <a:ext cx="383571" cy="9525"/>
            </a:xfrm>
            <a:custGeom>
              <a:avLst/>
              <a:gdLst>
                <a:gd name="connsiteX0" fmla="*/ 0 w 383571"/>
                <a:gd name="connsiteY0" fmla="*/ 0 h 9525"/>
                <a:gd name="connsiteX1" fmla="*/ 383572 w 38357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3571" h="9525">
                  <a:moveTo>
                    <a:pt x="0" y="0"/>
                  </a:moveTo>
                  <a:lnTo>
                    <a:pt x="38357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E4220420-1852-3746-8632-2B1C5DF0AE44}"/>
                </a:ext>
              </a:extLst>
            </p:cNvPr>
            <p:cNvSpPr/>
            <p:nvPr/>
          </p:nvSpPr>
          <p:spPr>
            <a:xfrm>
              <a:off x="6843886" y="2580989"/>
              <a:ext cx="747996" cy="1540194"/>
            </a:xfrm>
            <a:custGeom>
              <a:avLst/>
              <a:gdLst>
                <a:gd name="connsiteX0" fmla="*/ 0 w 747998"/>
                <a:gd name="connsiteY0" fmla="*/ 0 h 1540192"/>
                <a:gd name="connsiteX1" fmla="*/ 747998 w 747998"/>
                <a:gd name="connsiteY1" fmla="*/ 0 h 1540192"/>
                <a:gd name="connsiteX2" fmla="*/ 747998 w 747998"/>
                <a:gd name="connsiteY2" fmla="*/ 1540193 h 1540192"/>
                <a:gd name="connsiteX3" fmla="*/ 0 w 747998"/>
                <a:gd name="connsiteY3" fmla="*/ 1540193 h 154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998" h="1540192">
                  <a:moveTo>
                    <a:pt x="0" y="0"/>
                  </a:moveTo>
                  <a:lnTo>
                    <a:pt x="747998" y="0"/>
                  </a:lnTo>
                  <a:lnTo>
                    <a:pt x="747998" y="1540193"/>
                  </a:lnTo>
                  <a:lnTo>
                    <a:pt x="0" y="154019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002236B1-C254-AE44-9904-E61BAA3AC374}"/>
                </a:ext>
              </a:extLst>
            </p:cNvPr>
            <p:cNvSpPr/>
            <p:nvPr/>
          </p:nvSpPr>
          <p:spPr>
            <a:xfrm>
              <a:off x="6958185" y="2695289"/>
              <a:ext cx="519397" cy="1311594"/>
            </a:xfrm>
            <a:custGeom>
              <a:avLst/>
              <a:gdLst>
                <a:gd name="connsiteX0" fmla="*/ 0 w 519398"/>
                <a:gd name="connsiteY0" fmla="*/ 0 h 1311592"/>
                <a:gd name="connsiteX1" fmla="*/ 519398 w 519398"/>
                <a:gd name="connsiteY1" fmla="*/ 0 h 1311592"/>
                <a:gd name="connsiteX2" fmla="*/ 519398 w 519398"/>
                <a:gd name="connsiteY2" fmla="*/ 1311593 h 1311592"/>
                <a:gd name="connsiteX3" fmla="*/ 0 w 519398"/>
                <a:gd name="connsiteY3" fmla="*/ 1311593 h 13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398" h="1311592">
                  <a:moveTo>
                    <a:pt x="0" y="0"/>
                  </a:moveTo>
                  <a:lnTo>
                    <a:pt x="519398" y="0"/>
                  </a:lnTo>
                  <a:lnTo>
                    <a:pt x="519398" y="1311593"/>
                  </a:lnTo>
                  <a:lnTo>
                    <a:pt x="0" y="131159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CF6387C2-5C81-A542-9651-DA93CFF0FEEA}"/>
                </a:ext>
              </a:extLst>
            </p:cNvPr>
            <p:cNvSpPr/>
            <p:nvPr/>
          </p:nvSpPr>
          <p:spPr>
            <a:xfrm>
              <a:off x="4600084" y="2580989"/>
              <a:ext cx="747996" cy="1540194"/>
            </a:xfrm>
            <a:custGeom>
              <a:avLst/>
              <a:gdLst>
                <a:gd name="connsiteX0" fmla="*/ 0 w 747998"/>
                <a:gd name="connsiteY0" fmla="*/ 0 h 1540192"/>
                <a:gd name="connsiteX1" fmla="*/ 747998 w 747998"/>
                <a:gd name="connsiteY1" fmla="*/ 0 h 1540192"/>
                <a:gd name="connsiteX2" fmla="*/ 747998 w 747998"/>
                <a:gd name="connsiteY2" fmla="*/ 1540193 h 1540192"/>
                <a:gd name="connsiteX3" fmla="*/ 0 w 747998"/>
                <a:gd name="connsiteY3" fmla="*/ 1540193 h 154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998" h="1540192">
                  <a:moveTo>
                    <a:pt x="0" y="0"/>
                  </a:moveTo>
                  <a:lnTo>
                    <a:pt x="747998" y="0"/>
                  </a:lnTo>
                  <a:lnTo>
                    <a:pt x="747998" y="1540193"/>
                  </a:lnTo>
                  <a:lnTo>
                    <a:pt x="0" y="154019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41F63767-D7EC-0E42-ACED-E1987ACE4DC9}"/>
                </a:ext>
              </a:extLst>
            </p:cNvPr>
            <p:cNvSpPr/>
            <p:nvPr/>
          </p:nvSpPr>
          <p:spPr>
            <a:xfrm>
              <a:off x="4714384" y="2695289"/>
              <a:ext cx="519397" cy="1311593"/>
            </a:xfrm>
            <a:custGeom>
              <a:avLst/>
              <a:gdLst>
                <a:gd name="connsiteX0" fmla="*/ 0 w 519398"/>
                <a:gd name="connsiteY0" fmla="*/ 0 h 1311592"/>
                <a:gd name="connsiteX1" fmla="*/ 519398 w 519398"/>
                <a:gd name="connsiteY1" fmla="*/ 0 h 1311592"/>
                <a:gd name="connsiteX2" fmla="*/ 519398 w 519398"/>
                <a:gd name="connsiteY2" fmla="*/ 1311593 h 1311592"/>
                <a:gd name="connsiteX3" fmla="*/ 0 w 519398"/>
                <a:gd name="connsiteY3" fmla="*/ 1311593 h 13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398" h="1311592">
                  <a:moveTo>
                    <a:pt x="0" y="0"/>
                  </a:moveTo>
                  <a:lnTo>
                    <a:pt x="519398" y="0"/>
                  </a:lnTo>
                  <a:lnTo>
                    <a:pt x="519398" y="1311593"/>
                  </a:lnTo>
                  <a:lnTo>
                    <a:pt x="0" y="131159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83D662D8-E5D2-9748-B931-99472DAE5B80}"/>
                </a:ext>
              </a:extLst>
            </p:cNvPr>
            <p:cNvSpPr/>
            <p:nvPr/>
          </p:nvSpPr>
          <p:spPr>
            <a:xfrm>
              <a:off x="5462285" y="2695289"/>
              <a:ext cx="1267298" cy="1311593"/>
            </a:xfrm>
            <a:custGeom>
              <a:avLst/>
              <a:gdLst>
                <a:gd name="connsiteX0" fmla="*/ 998030 w 1267301"/>
                <a:gd name="connsiteY0" fmla="*/ 0 h 1311592"/>
                <a:gd name="connsiteX1" fmla="*/ 1267301 w 1267301"/>
                <a:gd name="connsiteY1" fmla="*/ 0 h 1311592"/>
                <a:gd name="connsiteX2" fmla="*/ 1267301 w 1267301"/>
                <a:gd name="connsiteY2" fmla="*/ 1311593 h 1311592"/>
                <a:gd name="connsiteX3" fmla="*/ 1049750 w 1267301"/>
                <a:gd name="connsiteY3" fmla="*/ 1311593 h 1311592"/>
                <a:gd name="connsiteX4" fmla="*/ 685609 w 1267301"/>
                <a:gd name="connsiteY4" fmla="*/ 1311593 h 1311592"/>
                <a:gd name="connsiteX5" fmla="*/ 217646 w 1267301"/>
                <a:gd name="connsiteY5" fmla="*/ 1311593 h 1311592"/>
                <a:gd name="connsiteX6" fmla="*/ 0 w 1267301"/>
                <a:gd name="connsiteY6" fmla="*/ 1311593 h 1311592"/>
                <a:gd name="connsiteX7" fmla="*/ 0 w 1267301"/>
                <a:gd name="connsiteY7" fmla="*/ 0 h 1311592"/>
                <a:gd name="connsiteX8" fmla="*/ 269367 w 1267301"/>
                <a:gd name="connsiteY8" fmla="*/ 0 h 13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301" h="1311592">
                  <a:moveTo>
                    <a:pt x="998030" y="0"/>
                  </a:moveTo>
                  <a:lnTo>
                    <a:pt x="1267301" y="0"/>
                  </a:lnTo>
                  <a:lnTo>
                    <a:pt x="1267301" y="1311593"/>
                  </a:lnTo>
                  <a:lnTo>
                    <a:pt x="1049750" y="1311593"/>
                  </a:lnTo>
                  <a:lnTo>
                    <a:pt x="685609" y="1311593"/>
                  </a:lnTo>
                  <a:lnTo>
                    <a:pt x="217646" y="1311593"/>
                  </a:lnTo>
                  <a:lnTo>
                    <a:pt x="0" y="1311593"/>
                  </a:lnTo>
                  <a:lnTo>
                    <a:pt x="0" y="0"/>
                  </a:lnTo>
                  <a:lnTo>
                    <a:pt x="26936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C177C0E5-35DE-A347-B555-AB784607C643}"/>
                </a:ext>
              </a:extLst>
            </p:cNvPr>
            <p:cNvSpPr/>
            <p:nvPr/>
          </p:nvSpPr>
          <p:spPr>
            <a:xfrm>
              <a:off x="5731651" y="2492977"/>
              <a:ext cx="728660" cy="289082"/>
            </a:xfrm>
            <a:custGeom>
              <a:avLst/>
              <a:gdLst>
                <a:gd name="connsiteX0" fmla="*/ 728663 w 728662"/>
                <a:gd name="connsiteY0" fmla="*/ 202597 h 289083"/>
                <a:gd name="connsiteX1" fmla="*/ 728663 w 728662"/>
                <a:gd name="connsiteY1" fmla="*/ 230124 h 289083"/>
                <a:gd name="connsiteX2" fmla="*/ 669703 w 728662"/>
                <a:gd name="connsiteY2" fmla="*/ 289084 h 289083"/>
                <a:gd name="connsiteX3" fmla="*/ 58960 w 728662"/>
                <a:gd name="connsiteY3" fmla="*/ 289084 h 289083"/>
                <a:gd name="connsiteX4" fmla="*/ 0 w 728662"/>
                <a:gd name="connsiteY4" fmla="*/ 230124 h 289083"/>
                <a:gd name="connsiteX5" fmla="*/ 0 w 728662"/>
                <a:gd name="connsiteY5" fmla="*/ 58960 h 289083"/>
                <a:gd name="connsiteX6" fmla="*/ 58960 w 728662"/>
                <a:gd name="connsiteY6" fmla="*/ 0 h 289083"/>
                <a:gd name="connsiteX7" fmla="*/ 669703 w 728662"/>
                <a:gd name="connsiteY7" fmla="*/ 0 h 289083"/>
                <a:gd name="connsiteX8" fmla="*/ 728663 w 728662"/>
                <a:gd name="connsiteY8" fmla="*/ 58960 h 289083"/>
                <a:gd name="connsiteX9" fmla="*/ 728663 w 728662"/>
                <a:gd name="connsiteY9" fmla="*/ 202597 h 2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662" h="289083">
                  <a:moveTo>
                    <a:pt x="728663" y="202597"/>
                  </a:moveTo>
                  <a:lnTo>
                    <a:pt x="728663" y="230124"/>
                  </a:lnTo>
                  <a:cubicBezTo>
                    <a:pt x="728663" y="262690"/>
                    <a:pt x="702269" y="289084"/>
                    <a:pt x="669703" y="289084"/>
                  </a:cubicBezTo>
                  <a:lnTo>
                    <a:pt x="58960" y="289084"/>
                  </a:lnTo>
                  <a:cubicBezTo>
                    <a:pt x="26394" y="289084"/>
                    <a:pt x="0" y="262690"/>
                    <a:pt x="0" y="230124"/>
                  </a:cubicBezTo>
                  <a:lnTo>
                    <a:pt x="0" y="58960"/>
                  </a:lnTo>
                  <a:cubicBezTo>
                    <a:pt x="0" y="26394"/>
                    <a:pt x="26394" y="0"/>
                    <a:pt x="58960" y="0"/>
                  </a:cubicBezTo>
                  <a:lnTo>
                    <a:pt x="669703" y="0"/>
                  </a:lnTo>
                  <a:cubicBezTo>
                    <a:pt x="702269" y="0"/>
                    <a:pt x="728663" y="26394"/>
                    <a:pt x="728663" y="58960"/>
                  </a:cubicBezTo>
                  <a:lnTo>
                    <a:pt x="728663" y="2025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1F79B849-D8C7-7F4F-A9D9-E5735470B8A2}"/>
                </a:ext>
              </a:extLst>
            </p:cNvPr>
            <p:cNvSpPr/>
            <p:nvPr/>
          </p:nvSpPr>
          <p:spPr>
            <a:xfrm>
              <a:off x="5769752" y="2531078"/>
              <a:ext cx="652461" cy="212599"/>
            </a:xfrm>
            <a:custGeom>
              <a:avLst/>
              <a:gdLst>
                <a:gd name="connsiteX0" fmla="*/ 20860 w 652462"/>
                <a:gd name="connsiteY0" fmla="*/ 212598 h 212598"/>
                <a:gd name="connsiteX1" fmla="*/ 0 w 652462"/>
                <a:gd name="connsiteY1" fmla="*/ 191738 h 212598"/>
                <a:gd name="connsiteX2" fmla="*/ 0 w 652462"/>
                <a:gd name="connsiteY2" fmla="*/ 20860 h 212598"/>
                <a:gd name="connsiteX3" fmla="*/ 20860 w 652462"/>
                <a:gd name="connsiteY3" fmla="*/ 0 h 212598"/>
                <a:gd name="connsiteX4" fmla="*/ 631603 w 652462"/>
                <a:gd name="connsiteY4" fmla="*/ 0 h 212598"/>
                <a:gd name="connsiteX5" fmla="*/ 652463 w 652462"/>
                <a:gd name="connsiteY5" fmla="*/ 20860 h 212598"/>
                <a:gd name="connsiteX6" fmla="*/ 652463 w 652462"/>
                <a:gd name="connsiteY6" fmla="*/ 191738 h 212598"/>
                <a:gd name="connsiteX7" fmla="*/ 631603 w 652462"/>
                <a:gd name="connsiteY7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2462" h="212598">
                  <a:moveTo>
                    <a:pt x="20860" y="212598"/>
                  </a:moveTo>
                  <a:cubicBezTo>
                    <a:pt x="9363" y="212550"/>
                    <a:pt x="48" y="203235"/>
                    <a:pt x="0" y="191738"/>
                  </a:cubicBezTo>
                  <a:lnTo>
                    <a:pt x="0" y="20860"/>
                  </a:lnTo>
                  <a:cubicBezTo>
                    <a:pt x="48" y="9363"/>
                    <a:pt x="9363" y="48"/>
                    <a:pt x="20860" y="0"/>
                  </a:cubicBezTo>
                  <a:lnTo>
                    <a:pt x="631603" y="0"/>
                  </a:lnTo>
                  <a:cubicBezTo>
                    <a:pt x="643099" y="48"/>
                    <a:pt x="652415" y="9363"/>
                    <a:pt x="652463" y="20860"/>
                  </a:cubicBezTo>
                  <a:lnTo>
                    <a:pt x="652463" y="191738"/>
                  </a:lnTo>
                  <a:cubicBezTo>
                    <a:pt x="652415" y="203235"/>
                    <a:pt x="643099" y="212550"/>
                    <a:pt x="631603" y="212598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B0BB7DDD-89A0-3645-8044-A900AC64AB2B}"/>
                </a:ext>
              </a:extLst>
            </p:cNvPr>
            <p:cNvSpPr/>
            <p:nvPr/>
          </p:nvSpPr>
          <p:spPr>
            <a:xfrm>
              <a:off x="5843379" y="2616707"/>
              <a:ext cx="505205" cy="41338"/>
            </a:xfrm>
            <a:custGeom>
              <a:avLst/>
              <a:gdLst>
                <a:gd name="connsiteX0" fmla="*/ 0 w 505205"/>
                <a:gd name="connsiteY0" fmla="*/ 0 h 41338"/>
                <a:gd name="connsiteX1" fmla="*/ 505206 w 505205"/>
                <a:gd name="connsiteY1" fmla="*/ 0 h 41338"/>
                <a:gd name="connsiteX2" fmla="*/ 505206 w 505205"/>
                <a:gd name="connsiteY2" fmla="*/ 41338 h 41338"/>
                <a:gd name="connsiteX3" fmla="*/ 0 w 505205"/>
                <a:gd name="connsiteY3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205" h="41338">
                  <a:moveTo>
                    <a:pt x="0" y="0"/>
                  </a:moveTo>
                  <a:lnTo>
                    <a:pt x="505206" y="0"/>
                  </a:lnTo>
                  <a:lnTo>
                    <a:pt x="505206" y="41338"/>
                  </a:lnTo>
                  <a:lnTo>
                    <a:pt x="0" y="41338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E90F28F5-7A04-8B40-B268-3E9E1A0DEBBA}"/>
                </a:ext>
              </a:extLst>
            </p:cNvPr>
            <p:cNvSpPr/>
            <p:nvPr/>
          </p:nvSpPr>
          <p:spPr>
            <a:xfrm>
              <a:off x="5698981" y="3571970"/>
              <a:ext cx="156305" cy="83628"/>
            </a:xfrm>
            <a:custGeom>
              <a:avLst/>
              <a:gdLst>
                <a:gd name="connsiteX0" fmla="*/ 156305 w 156305"/>
                <a:gd name="connsiteY0" fmla="*/ 38767 h 83629"/>
                <a:gd name="connsiteX1" fmla="*/ 0 w 156305"/>
                <a:gd name="connsiteY1" fmla="*/ 83629 h 83629"/>
                <a:gd name="connsiteX2" fmla="*/ 32004 w 156305"/>
                <a:gd name="connsiteY2" fmla="*/ 39814 h 83629"/>
                <a:gd name="connsiteX3" fmla="*/ 155829 w 156305"/>
                <a:gd name="connsiteY3" fmla="*/ 0 h 8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305" h="83629">
                  <a:moveTo>
                    <a:pt x="156305" y="38767"/>
                  </a:moveTo>
                  <a:lnTo>
                    <a:pt x="0" y="83629"/>
                  </a:lnTo>
                  <a:cubicBezTo>
                    <a:pt x="0" y="63617"/>
                    <a:pt x="12944" y="45901"/>
                    <a:pt x="32004" y="39814"/>
                  </a:cubicBezTo>
                  <a:lnTo>
                    <a:pt x="155829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EBB2E8BE-D32D-1B49-AEA2-DA7923CF98FF}"/>
                </a:ext>
              </a:extLst>
            </p:cNvPr>
            <p:cNvSpPr/>
            <p:nvPr/>
          </p:nvSpPr>
          <p:spPr>
            <a:xfrm>
              <a:off x="5792706" y="2887884"/>
              <a:ext cx="606551" cy="292416"/>
            </a:xfrm>
            <a:custGeom>
              <a:avLst/>
              <a:gdLst>
                <a:gd name="connsiteX0" fmla="*/ 116491 w 606551"/>
                <a:gd name="connsiteY0" fmla="*/ 282892 h 292417"/>
                <a:gd name="connsiteX1" fmla="*/ 116491 w 606551"/>
                <a:gd name="connsiteY1" fmla="*/ 292417 h 292417"/>
                <a:gd name="connsiteX2" fmla="*/ 0 w 606551"/>
                <a:gd name="connsiteY2" fmla="*/ 181546 h 292417"/>
                <a:gd name="connsiteX3" fmla="*/ 303276 w 606551"/>
                <a:gd name="connsiteY3" fmla="*/ 0 h 292417"/>
                <a:gd name="connsiteX4" fmla="*/ 606552 w 606551"/>
                <a:gd name="connsiteY4" fmla="*/ 181546 h 292417"/>
                <a:gd name="connsiteX5" fmla="*/ 490061 w 606551"/>
                <a:gd name="connsiteY5" fmla="*/ 292417 h 292417"/>
                <a:gd name="connsiteX6" fmla="*/ 490061 w 606551"/>
                <a:gd name="connsiteY6" fmla="*/ 221361 h 292417"/>
                <a:gd name="connsiteX7" fmla="*/ 459867 w 606551"/>
                <a:gd name="connsiteY7" fmla="*/ 183261 h 292417"/>
                <a:gd name="connsiteX8" fmla="*/ 146685 w 606551"/>
                <a:gd name="connsiteY8" fmla="*/ 183261 h 292417"/>
                <a:gd name="connsiteX9" fmla="*/ 116491 w 606551"/>
                <a:gd name="connsiteY9" fmla="*/ 221361 h 292417"/>
                <a:gd name="connsiteX10" fmla="*/ 116491 w 606551"/>
                <a:gd name="connsiteY10" fmla="*/ 283083 h 29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551" h="292417">
                  <a:moveTo>
                    <a:pt x="116491" y="282892"/>
                  </a:moveTo>
                  <a:lnTo>
                    <a:pt x="116491" y="292417"/>
                  </a:lnTo>
                  <a:cubicBezTo>
                    <a:pt x="45625" y="266700"/>
                    <a:pt x="0" y="226600"/>
                    <a:pt x="0" y="181546"/>
                  </a:cubicBezTo>
                  <a:cubicBezTo>
                    <a:pt x="0" y="103822"/>
                    <a:pt x="135826" y="0"/>
                    <a:pt x="303276" y="0"/>
                  </a:cubicBezTo>
                  <a:cubicBezTo>
                    <a:pt x="470725" y="0"/>
                    <a:pt x="606552" y="103822"/>
                    <a:pt x="606552" y="181546"/>
                  </a:cubicBezTo>
                  <a:cubicBezTo>
                    <a:pt x="606552" y="226600"/>
                    <a:pt x="560927" y="266700"/>
                    <a:pt x="490061" y="292417"/>
                  </a:cubicBezTo>
                  <a:lnTo>
                    <a:pt x="490061" y="221361"/>
                  </a:lnTo>
                  <a:cubicBezTo>
                    <a:pt x="489814" y="203273"/>
                    <a:pt x="477421" y="187633"/>
                    <a:pt x="459867" y="183261"/>
                  </a:cubicBezTo>
                  <a:cubicBezTo>
                    <a:pt x="357083" y="157353"/>
                    <a:pt x="249469" y="157353"/>
                    <a:pt x="146685" y="183261"/>
                  </a:cubicBezTo>
                  <a:cubicBezTo>
                    <a:pt x="129130" y="187633"/>
                    <a:pt x="116738" y="203273"/>
                    <a:pt x="116491" y="221361"/>
                  </a:cubicBezTo>
                  <a:lnTo>
                    <a:pt x="116491" y="28308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B65CFC5C-E45D-AF46-924A-E64DF6A4A9BE}"/>
                </a:ext>
              </a:extLst>
            </p:cNvPr>
            <p:cNvSpPr/>
            <p:nvPr/>
          </p:nvSpPr>
          <p:spPr>
            <a:xfrm>
              <a:off x="6125223" y="3648264"/>
              <a:ext cx="76772" cy="143447"/>
            </a:xfrm>
            <a:custGeom>
              <a:avLst/>
              <a:gdLst>
                <a:gd name="connsiteX0" fmla="*/ 76771 w 76771"/>
                <a:gd name="connsiteY0" fmla="*/ 53721 h 143446"/>
                <a:gd name="connsiteX1" fmla="*/ 37147 w 76771"/>
                <a:gd name="connsiteY1" fmla="*/ 143446 h 143446"/>
                <a:gd name="connsiteX2" fmla="*/ 0 w 76771"/>
                <a:gd name="connsiteY2" fmla="*/ 40577 h 143446"/>
                <a:gd name="connsiteX3" fmla="*/ 23717 w 76771"/>
                <a:gd name="connsiteY3" fmla="*/ 0 h 143446"/>
                <a:gd name="connsiteX4" fmla="*/ 76771 w 76771"/>
                <a:gd name="connsiteY4" fmla="*/ 53721 h 1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71" h="143446">
                  <a:moveTo>
                    <a:pt x="76771" y="53721"/>
                  </a:moveTo>
                  <a:lnTo>
                    <a:pt x="37147" y="143446"/>
                  </a:lnTo>
                  <a:lnTo>
                    <a:pt x="0" y="40577"/>
                  </a:lnTo>
                  <a:lnTo>
                    <a:pt x="23717" y="0"/>
                  </a:lnTo>
                  <a:lnTo>
                    <a:pt x="76771" y="53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7CA0AB5A-4798-2845-BA75-B0A3F50D4C63}"/>
                </a:ext>
              </a:extLst>
            </p:cNvPr>
            <p:cNvSpPr/>
            <p:nvPr/>
          </p:nvSpPr>
          <p:spPr>
            <a:xfrm>
              <a:off x="6097409" y="3550158"/>
              <a:ext cx="264033" cy="456725"/>
            </a:xfrm>
            <a:custGeom>
              <a:avLst/>
              <a:gdLst>
                <a:gd name="connsiteX0" fmla="*/ 174308 w 264033"/>
                <a:gd name="connsiteY0" fmla="*/ 190024 h 456723"/>
                <a:gd name="connsiteX1" fmla="*/ 264033 w 264033"/>
                <a:gd name="connsiteY1" fmla="*/ 186023 h 456723"/>
                <a:gd name="connsiteX2" fmla="*/ 36290 w 264033"/>
                <a:gd name="connsiteY2" fmla="*/ 456724 h 456723"/>
                <a:gd name="connsiteX3" fmla="*/ 30194 w 264033"/>
                <a:gd name="connsiteY3" fmla="*/ 456724 h 456723"/>
                <a:gd name="connsiteX4" fmla="*/ 0 w 264033"/>
                <a:gd name="connsiteY4" fmla="*/ 389096 h 456723"/>
                <a:gd name="connsiteX5" fmla="*/ 0 w 264033"/>
                <a:gd name="connsiteY5" fmla="*/ 389096 h 456723"/>
                <a:gd name="connsiteX6" fmla="*/ 64961 w 264033"/>
                <a:gd name="connsiteY6" fmla="*/ 241554 h 456723"/>
                <a:gd name="connsiteX7" fmla="*/ 104585 w 264033"/>
                <a:gd name="connsiteY7" fmla="*/ 151829 h 456723"/>
                <a:gd name="connsiteX8" fmla="*/ 171450 w 264033"/>
                <a:gd name="connsiteY8" fmla="*/ 0 h 456723"/>
                <a:gd name="connsiteX9" fmla="*/ 242411 w 264033"/>
                <a:gd name="connsiteY9" fmla="*/ 22765 h 456723"/>
                <a:gd name="connsiteX10" fmla="*/ 242411 w 264033"/>
                <a:gd name="connsiteY10" fmla="*/ 60579 h 456723"/>
                <a:gd name="connsiteX11" fmla="*/ 242411 w 264033"/>
                <a:gd name="connsiteY11" fmla="*/ 140398 h 456723"/>
                <a:gd name="connsiteX12" fmla="*/ 174308 w 264033"/>
                <a:gd name="connsiteY12" fmla="*/ 190024 h 45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033" h="456723">
                  <a:moveTo>
                    <a:pt x="174308" y="190024"/>
                  </a:moveTo>
                  <a:lnTo>
                    <a:pt x="264033" y="186023"/>
                  </a:lnTo>
                  <a:lnTo>
                    <a:pt x="36290" y="456724"/>
                  </a:lnTo>
                  <a:lnTo>
                    <a:pt x="30194" y="456724"/>
                  </a:lnTo>
                  <a:lnTo>
                    <a:pt x="0" y="389096"/>
                  </a:lnTo>
                  <a:lnTo>
                    <a:pt x="0" y="389096"/>
                  </a:lnTo>
                  <a:lnTo>
                    <a:pt x="64961" y="241554"/>
                  </a:lnTo>
                  <a:lnTo>
                    <a:pt x="104585" y="151829"/>
                  </a:lnTo>
                  <a:lnTo>
                    <a:pt x="171450" y="0"/>
                  </a:lnTo>
                  <a:lnTo>
                    <a:pt x="242411" y="22765"/>
                  </a:lnTo>
                  <a:lnTo>
                    <a:pt x="242411" y="60579"/>
                  </a:lnTo>
                  <a:lnTo>
                    <a:pt x="242411" y="140398"/>
                  </a:lnTo>
                  <a:lnTo>
                    <a:pt x="174308" y="19002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25BD4E4C-7EBE-D64F-956C-E11DFCE3B057}"/>
                </a:ext>
              </a:extLst>
            </p:cNvPr>
            <p:cNvSpPr/>
            <p:nvPr/>
          </p:nvSpPr>
          <p:spPr>
            <a:xfrm>
              <a:off x="5923104" y="3528726"/>
              <a:ext cx="172877" cy="173259"/>
            </a:xfrm>
            <a:custGeom>
              <a:avLst/>
              <a:gdLst>
                <a:gd name="connsiteX0" fmla="*/ 68008 w 172878"/>
                <a:gd name="connsiteY0" fmla="*/ 173260 h 173259"/>
                <a:gd name="connsiteX1" fmla="*/ 0 w 172878"/>
                <a:gd name="connsiteY1" fmla="*/ 21431 h 173259"/>
                <a:gd name="connsiteX2" fmla="*/ 66865 w 172878"/>
                <a:gd name="connsiteY2" fmla="*/ 0 h 173259"/>
                <a:gd name="connsiteX3" fmla="*/ 172879 w 172878"/>
                <a:gd name="connsiteY3" fmla="*/ 65818 h 173259"/>
                <a:gd name="connsiteX4" fmla="*/ 120396 w 172878"/>
                <a:gd name="connsiteY4" fmla="*/ 119539 h 173259"/>
                <a:gd name="connsiteX5" fmla="*/ 68008 w 172878"/>
                <a:gd name="connsiteY5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78" h="173259">
                  <a:moveTo>
                    <a:pt x="68008" y="173260"/>
                  </a:moveTo>
                  <a:lnTo>
                    <a:pt x="0" y="21431"/>
                  </a:lnTo>
                  <a:lnTo>
                    <a:pt x="66865" y="0"/>
                  </a:lnTo>
                  <a:lnTo>
                    <a:pt x="172879" y="65818"/>
                  </a:lnTo>
                  <a:lnTo>
                    <a:pt x="120396" y="119539"/>
                  </a:lnTo>
                  <a:lnTo>
                    <a:pt x="68008" y="1732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5B7A18AD-2AB5-D74D-9985-B3D495A0B74F}"/>
                </a:ext>
              </a:extLst>
            </p:cNvPr>
            <p:cNvSpPr/>
            <p:nvPr/>
          </p:nvSpPr>
          <p:spPr>
            <a:xfrm>
              <a:off x="5698981" y="3610737"/>
              <a:ext cx="362329" cy="396145"/>
            </a:xfrm>
            <a:custGeom>
              <a:avLst/>
              <a:gdLst>
                <a:gd name="connsiteX0" fmla="*/ 128778 w 362330"/>
                <a:gd name="connsiteY0" fmla="*/ 396145 h 396145"/>
                <a:gd name="connsiteX1" fmla="*/ 0 w 362330"/>
                <a:gd name="connsiteY1" fmla="*/ 396145 h 396145"/>
                <a:gd name="connsiteX2" fmla="*/ 0 w 362330"/>
                <a:gd name="connsiteY2" fmla="*/ 44863 h 396145"/>
                <a:gd name="connsiteX3" fmla="*/ 156210 w 362330"/>
                <a:gd name="connsiteY3" fmla="*/ 0 h 396145"/>
                <a:gd name="connsiteX4" fmla="*/ 156210 w 362330"/>
                <a:gd name="connsiteY4" fmla="*/ 79820 h 396145"/>
                <a:gd name="connsiteX5" fmla="*/ 224314 w 362330"/>
                <a:gd name="connsiteY5" fmla="*/ 129445 h 396145"/>
                <a:gd name="connsiteX6" fmla="*/ 134588 w 362330"/>
                <a:gd name="connsiteY6" fmla="*/ 125444 h 396145"/>
                <a:gd name="connsiteX7" fmla="*/ 362331 w 362330"/>
                <a:gd name="connsiteY7" fmla="*/ 396145 h 396145"/>
                <a:gd name="connsiteX8" fmla="*/ 128778 w 362330"/>
                <a:gd name="connsiteY8" fmla="*/ 396145 h 39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330" h="396145">
                  <a:moveTo>
                    <a:pt x="128778" y="396145"/>
                  </a:moveTo>
                  <a:lnTo>
                    <a:pt x="0" y="396145"/>
                  </a:lnTo>
                  <a:lnTo>
                    <a:pt x="0" y="44863"/>
                  </a:lnTo>
                  <a:lnTo>
                    <a:pt x="156210" y="0"/>
                  </a:lnTo>
                  <a:lnTo>
                    <a:pt x="156210" y="79820"/>
                  </a:lnTo>
                  <a:lnTo>
                    <a:pt x="224314" y="129445"/>
                  </a:lnTo>
                  <a:lnTo>
                    <a:pt x="134588" y="125444"/>
                  </a:lnTo>
                  <a:lnTo>
                    <a:pt x="362331" y="396145"/>
                  </a:lnTo>
                  <a:lnTo>
                    <a:pt x="128778" y="39614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01445C6D-0717-E345-811C-A49F8D9545D5}"/>
                </a:ext>
              </a:extLst>
            </p:cNvPr>
            <p:cNvSpPr/>
            <p:nvPr/>
          </p:nvSpPr>
          <p:spPr>
            <a:xfrm>
              <a:off x="5909196" y="3140107"/>
              <a:ext cx="373568" cy="60245"/>
            </a:xfrm>
            <a:custGeom>
              <a:avLst/>
              <a:gdLst>
                <a:gd name="connsiteX0" fmla="*/ 0 w 373570"/>
                <a:gd name="connsiteY0" fmla="*/ 0 h 60245"/>
                <a:gd name="connsiteX1" fmla="*/ 373570 w 373570"/>
                <a:gd name="connsiteY1" fmla="*/ 0 h 60245"/>
                <a:gd name="connsiteX2" fmla="*/ 373570 w 373570"/>
                <a:gd name="connsiteY2" fmla="*/ 30671 h 60245"/>
                <a:gd name="connsiteX3" fmla="*/ 0 w 373570"/>
                <a:gd name="connsiteY3" fmla="*/ 30671 h 60245"/>
                <a:gd name="connsiteX4" fmla="*/ 0 w 373570"/>
                <a:gd name="connsiteY4" fmla="*/ 0 h 6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570" h="60245">
                  <a:moveTo>
                    <a:pt x="0" y="0"/>
                  </a:moveTo>
                  <a:cubicBezTo>
                    <a:pt x="121406" y="39433"/>
                    <a:pt x="252165" y="39433"/>
                    <a:pt x="373570" y="0"/>
                  </a:cubicBezTo>
                  <a:lnTo>
                    <a:pt x="373570" y="30671"/>
                  </a:lnTo>
                  <a:cubicBezTo>
                    <a:pt x="252165" y="70104"/>
                    <a:pt x="121406" y="70104"/>
                    <a:pt x="0" y="306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89F0226D-6F28-474D-9467-77DB1B9168EF}"/>
                </a:ext>
              </a:extLst>
            </p:cNvPr>
            <p:cNvSpPr/>
            <p:nvPr/>
          </p:nvSpPr>
          <p:spPr>
            <a:xfrm>
              <a:off x="6133701" y="3610737"/>
              <a:ext cx="359281" cy="396145"/>
            </a:xfrm>
            <a:custGeom>
              <a:avLst/>
              <a:gdLst>
                <a:gd name="connsiteX0" fmla="*/ 359283 w 359282"/>
                <a:gd name="connsiteY0" fmla="*/ 396145 h 396145"/>
                <a:gd name="connsiteX1" fmla="*/ 230505 w 359282"/>
                <a:gd name="connsiteY1" fmla="*/ 396145 h 396145"/>
                <a:gd name="connsiteX2" fmla="*/ 0 w 359282"/>
                <a:gd name="connsiteY2" fmla="*/ 396145 h 396145"/>
                <a:gd name="connsiteX3" fmla="*/ 227743 w 359282"/>
                <a:gd name="connsiteY3" fmla="*/ 125444 h 396145"/>
                <a:gd name="connsiteX4" fmla="*/ 138017 w 359282"/>
                <a:gd name="connsiteY4" fmla="*/ 129445 h 396145"/>
                <a:gd name="connsiteX5" fmla="*/ 206121 w 359282"/>
                <a:gd name="connsiteY5" fmla="*/ 79820 h 396145"/>
                <a:gd name="connsiteX6" fmla="*/ 206121 w 359282"/>
                <a:gd name="connsiteY6" fmla="*/ 0 h 396145"/>
                <a:gd name="connsiteX7" fmla="*/ 359283 w 359282"/>
                <a:gd name="connsiteY7" fmla="*/ 44863 h 396145"/>
                <a:gd name="connsiteX8" fmla="*/ 359283 w 359282"/>
                <a:gd name="connsiteY8" fmla="*/ 396145 h 39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282" h="396145">
                  <a:moveTo>
                    <a:pt x="359283" y="396145"/>
                  </a:moveTo>
                  <a:lnTo>
                    <a:pt x="230505" y="396145"/>
                  </a:lnTo>
                  <a:lnTo>
                    <a:pt x="0" y="396145"/>
                  </a:lnTo>
                  <a:lnTo>
                    <a:pt x="227743" y="125444"/>
                  </a:lnTo>
                  <a:lnTo>
                    <a:pt x="138017" y="129445"/>
                  </a:lnTo>
                  <a:lnTo>
                    <a:pt x="206121" y="79820"/>
                  </a:lnTo>
                  <a:lnTo>
                    <a:pt x="206121" y="0"/>
                  </a:lnTo>
                  <a:lnTo>
                    <a:pt x="359283" y="44863"/>
                  </a:lnTo>
                  <a:lnTo>
                    <a:pt x="359283" y="39614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257ECC97-E38A-734C-9D77-2E7D759C5DC1}"/>
                </a:ext>
              </a:extLst>
            </p:cNvPr>
            <p:cNvSpPr/>
            <p:nvPr/>
          </p:nvSpPr>
          <p:spPr>
            <a:xfrm>
              <a:off x="5909196" y="3170587"/>
              <a:ext cx="373568" cy="109026"/>
            </a:xfrm>
            <a:custGeom>
              <a:avLst/>
              <a:gdLst>
                <a:gd name="connsiteX0" fmla="*/ 0 w 373570"/>
                <a:gd name="connsiteY0" fmla="*/ 9525 h 109025"/>
                <a:gd name="connsiteX1" fmla="*/ 0 w 373570"/>
                <a:gd name="connsiteY1" fmla="*/ 0 h 109025"/>
                <a:gd name="connsiteX2" fmla="*/ 373571 w 373570"/>
                <a:gd name="connsiteY2" fmla="*/ 0 h 109025"/>
                <a:gd name="connsiteX3" fmla="*/ 373571 w 373570"/>
                <a:gd name="connsiteY3" fmla="*/ 19050 h 109025"/>
                <a:gd name="connsiteX4" fmla="*/ 368903 w 373570"/>
                <a:gd name="connsiteY4" fmla="*/ 44101 h 109025"/>
                <a:gd name="connsiteX5" fmla="*/ 326803 w 373570"/>
                <a:gd name="connsiteY5" fmla="*/ 85058 h 109025"/>
                <a:gd name="connsiteX6" fmla="*/ 46577 w 373570"/>
                <a:gd name="connsiteY6" fmla="*/ 85058 h 109025"/>
                <a:gd name="connsiteX7" fmla="*/ 4667 w 373570"/>
                <a:gd name="connsiteY7" fmla="*/ 44291 h 109025"/>
                <a:gd name="connsiteX8" fmla="*/ 4667 w 373570"/>
                <a:gd name="connsiteY8" fmla="*/ 44291 h 109025"/>
                <a:gd name="connsiteX9" fmla="*/ 0 w 373570"/>
                <a:gd name="connsiteY9" fmla="*/ 19241 h 10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570" h="109025">
                  <a:moveTo>
                    <a:pt x="0" y="9525"/>
                  </a:moveTo>
                  <a:lnTo>
                    <a:pt x="0" y="0"/>
                  </a:lnTo>
                  <a:cubicBezTo>
                    <a:pt x="121406" y="39433"/>
                    <a:pt x="252165" y="39433"/>
                    <a:pt x="373571" y="0"/>
                  </a:cubicBezTo>
                  <a:lnTo>
                    <a:pt x="373571" y="19050"/>
                  </a:lnTo>
                  <a:cubicBezTo>
                    <a:pt x="373590" y="27623"/>
                    <a:pt x="371999" y="36109"/>
                    <a:pt x="368903" y="44101"/>
                  </a:cubicBezTo>
                  <a:cubicBezTo>
                    <a:pt x="361493" y="63227"/>
                    <a:pt x="346129" y="78181"/>
                    <a:pt x="326803" y="85058"/>
                  </a:cubicBezTo>
                  <a:cubicBezTo>
                    <a:pt x="236125" y="117015"/>
                    <a:pt x="137255" y="117015"/>
                    <a:pt x="46577" y="85058"/>
                  </a:cubicBezTo>
                  <a:cubicBezTo>
                    <a:pt x="27318" y="78257"/>
                    <a:pt x="12002" y="63360"/>
                    <a:pt x="4667" y="44291"/>
                  </a:cubicBezTo>
                  <a:lnTo>
                    <a:pt x="4667" y="44291"/>
                  </a:lnTo>
                  <a:cubicBezTo>
                    <a:pt x="1562" y="36300"/>
                    <a:pt x="-19" y="27813"/>
                    <a:pt x="0" y="19241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88B37A3C-DE86-724E-8481-83269EB05B05}"/>
                </a:ext>
              </a:extLst>
            </p:cNvPr>
            <p:cNvSpPr/>
            <p:nvPr/>
          </p:nvSpPr>
          <p:spPr>
            <a:xfrm>
              <a:off x="5909196" y="3051524"/>
              <a:ext cx="373568" cy="118158"/>
            </a:xfrm>
            <a:custGeom>
              <a:avLst/>
              <a:gdLst>
                <a:gd name="connsiteX0" fmla="*/ 216027 w 373570"/>
                <a:gd name="connsiteY0" fmla="*/ 59436 h 118157"/>
                <a:gd name="connsiteX1" fmla="*/ 186785 w 373570"/>
                <a:gd name="connsiteY1" fmla="*/ 23146 h 118157"/>
                <a:gd name="connsiteX2" fmla="*/ 157543 w 373570"/>
                <a:gd name="connsiteY2" fmla="*/ 59436 h 118157"/>
                <a:gd name="connsiteX3" fmla="*/ 186785 w 373570"/>
                <a:gd name="connsiteY3" fmla="*/ 95821 h 118157"/>
                <a:gd name="connsiteX4" fmla="*/ 216027 w 373570"/>
                <a:gd name="connsiteY4" fmla="*/ 59436 h 118157"/>
                <a:gd name="connsiteX5" fmla="*/ 373570 w 373570"/>
                <a:gd name="connsiteY5" fmla="*/ 88582 h 118157"/>
                <a:gd name="connsiteX6" fmla="*/ 0 w 373570"/>
                <a:gd name="connsiteY6" fmla="*/ 88582 h 118157"/>
                <a:gd name="connsiteX7" fmla="*/ 0 w 373570"/>
                <a:gd name="connsiteY7" fmla="*/ 57531 h 118157"/>
                <a:gd name="connsiteX8" fmla="*/ 30194 w 373570"/>
                <a:gd name="connsiteY8" fmla="*/ 19431 h 118157"/>
                <a:gd name="connsiteX9" fmla="*/ 343376 w 373570"/>
                <a:gd name="connsiteY9" fmla="*/ 19431 h 118157"/>
                <a:gd name="connsiteX10" fmla="*/ 373570 w 373570"/>
                <a:gd name="connsiteY10" fmla="*/ 57531 h 1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570" h="118157">
                  <a:moveTo>
                    <a:pt x="216027" y="59436"/>
                  </a:moveTo>
                  <a:cubicBezTo>
                    <a:pt x="216027" y="39433"/>
                    <a:pt x="202978" y="23146"/>
                    <a:pt x="186785" y="23146"/>
                  </a:cubicBezTo>
                  <a:cubicBezTo>
                    <a:pt x="170593" y="23146"/>
                    <a:pt x="157543" y="39433"/>
                    <a:pt x="157543" y="59436"/>
                  </a:cubicBezTo>
                  <a:cubicBezTo>
                    <a:pt x="157543" y="79439"/>
                    <a:pt x="170688" y="95821"/>
                    <a:pt x="186785" y="95821"/>
                  </a:cubicBezTo>
                  <a:cubicBezTo>
                    <a:pt x="202883" y="95821"/>
                    <a:pt x="216027" y="79534"/>
                    <a:pt x="216027" y="59436"/>
                  </a:cubicBezTo>
                  <a:close/>
                  <a:moveTo>
                    <a:pt x="373570" y="88582"/>
                  </a:moveTo>
                  <a:cubicBezTo>
                    <a:pt x="252165" y="128016"/>
                    <a:pt x="121406" y="128016"/>
                    <a:pt x="0" y="88582"/>
                  </a:cubicBezTo>
                  <a:lnTo>
                    <a:pt x="0" y="57531"/>
                  </a:lnTo>
                  <a:cubicBezTo>
                    <a:pt x="248" y="39443"/>
                    <a:pt x="12640" y="23803"/>
                    <a:pt x="30194" y="19431"/>
                  </a:cubicBezTo>
                  <a:cubicBezTo>
                    <a:pt x="132979" y="-6477"/>
                    <a:pt x="240592" y="-6477"/>
                    <a:pt x="343376" y="19431"/>
                  </a:cubicBezTo>
                  <a:cubicBezTo>
                    <a:pt x="360931" y="23803"/>
                    <a:pt x="373323" y="39443"/>
                    <a:pt x="373570" y="57531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7572140F-3A57-D24B-9B5F-09A34508372E}"/>
                </a:ext>
              </a:extLst>
            </p:cNvPr>
            <p:cNvSpPr/>
            <p:nvPr/>
          </p:nvSpPr>
          <p:spPr>
            <a:xfrm>
              <a:off x="5833568" y="3550158"/>
              <a:ext cx="294035" cy="456725"/>
            </a:xfrm>
            <a:custGeom>
              <a:avLst/>
              <a:gdLst>
                <a:gd name="connsiteX0" fmla="*/ 89535 w 294036"/>
                <a:gd name="connsiteY0" fmla="*/ 0 h 456723"/>
                <a:gd name="connsiteX1" fmla="*/ 157544 w 294036"/>
                <a:gd name="connsiteY1" fmla="*/ 151829 h 456723"/>
                <a:gd name="connsiteX2" fmla="*/ 197739 w 294036"/>
                <a:gd name="connsiteY2" fmla="*/ 241554 h 456723"/>
                <a:gd name="connsiteX3" fmla="*/ 263842 w 294036"/>
                <a:gd name="connsiteY3" fmla="*/ 389096 h 456723"/>
                <a:gd name="connsiteX4" fmla="*/ 263842 w 294036"/>
                <a:gd name="connsiteY4" fmla="*/ 389096 h 456723"/>
                <a:gd name="connsiteX5" fmla="*/ 294037 w 294036"/>
                <a:gd name="connsiteY5" fmla="*/ 456724 h 456723"/>
                <a:gd name="connsiteX6" fmla="*/ 227743 w 294036"/>
                <a:gd name="connsiteY6" fmla="*/ 456724 h 456723"/>
                <a:gd name="connsiteX7" fmla="*/ 0 w 294036"/>
                <a:gd name="connsiteY7" fmla="*/ 186023 h 456723"/>
                <a:gd name="connsiteX8" fmla="*/ 89725 w 294036"/>
                <a:gd name="connsiteY8" fmla="*/ 190024 h 456723"/>
                <a:gd name="connsiteX9" fmla="*/ 21622 w 294036"/>
                <a:gd name="connsiteY9" fmla="*/ 140398 h 456723"/>
                <a:gd name="connsiteX10" fmla="*/ 21622 w 294036"/>
                <a:gd name="connsiteY10" fmla="*/ 60579 h 456723"/>
                <a:gd name="connsiteX11" fmla="*/ 21622 w 294036"/>
                <a:gd name="connsiteY11" fmla="*/ 21812 h 456723"/>
                <a:gd name="connsiteX12" fmla="*/ 89535 w 294036"/>
                <a:gd name="connsiteY12" fmla="*/ 0 h 45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036" h="456723">
                  <a:moveTo>
                    <a:pt x="89535" y="0"/>
                  </a:moveTo>
                  <a:lnTo>
                    <a:pt x="157544" y="151829"/>
                  </a:lnTo>
                  <a:lnTo>
                    <a:pt x="197739" y="241554"/>
                  </a:lnTo>
                  <a:lnTo>
                    <a:pt x="263842" y="389096"/>
                  </a:lnTo>
                  <a:lnTo>
                    <a:pt x="263842" y="389096"/>
                  </a:lnTo>
                  <a:lnTo>
                    <a:pt x="294037" y="456724"/>
                  </a:lnTo>
                  <a:lnTo>
                    <a:pt x="227743" y="456724"/>
                  </a:lnTo>
                  <a:lnTo>
                    <a:pt x="0" y="186023"/>
                  </a:lnTo>
                  <a:lnTo>
                    <a:pt x="89725" y="190024"/>
                  </a:lnTo>
                  <a:lnTo>
                    <a:pt x="21622" y="140398"/>
                  </a:lnTo>
                  <a:lnTo>
                    <a:pt x="21622" y="60579"/>
                  </a:lnTo>
                  <a:lnTo>
                    <a:pt x="21622" y="21812"/>
                  </a:lnTo>
                  <a:lnTo>
                    <a:pt x="89535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50CD1B76-06F6-1F45-8484-00F2EE6519DE}"/>
                </a:ext>
              </a:extLst>
            </p:cNvPr>
            <p:cNvSpPr/>
            <p:nvPr/>
          </p:nvSpPr>
          <p:spPr>
            <a:xfrm>
              <a:off x="5991112" y="3648264"/>
              <a:ext cx="76199" cy="143447"/>
            </a:xfrm>
            <a:custGeom>
              <a:avLst/>
              <a:gdLst>
                <a:gd name="connsiteX0" fmla="*/ 52388 w 76200"/>
                <a:gd name="connsiteY0" fmla="*/ 0 h 143446"/>
                <a:gd name="connsiteX1" fmla="*/ 76200 w 76200"/>
                <a:gd name="connsiteY1" fmla="*/ 40577 h 143446"/>
                <a:gd name="connsiteX2" fmla="*/ 40196 w 76200"/>
                <a:gd name="connsiteY2" fmla="*/ 143446 h 143446"/>
                <a:gd name="connsiteX3" fmla="*/ 0 w 76200"/>
                <a:gd name="connsiteY3" fmla="*/ 53721 h 143446"/>
                <a:gd name="connsiteX4" fmla="*/ 52388 w 76200"/>
                <a:gd name="connsiteY4" fmla="*/ 0 h 1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43446">
                  <a:moveTo>
                    <a:pt x="52388" y="0"/>
                  </a:moveTo>
                  <a:lnTo>
                    <a:pt x="76200" y="40577"/>
                  </a:lnTo>
                  <a:lnTo>
                    <a:pt x="40196" y="143446"/>
                  </a:lnTo>
                  <a:lnTo>
                    <a:pt x="0" y="53721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30065F6B-18EB-9840-86DB-A5E9603724B5}"/>
                </a:ext>
              </a:extLst>
            </p:cNvPr>
            <p:cNvSpPr/>
            <p:nvPr/>
          </p:nvSpPr>
          <p:spPr>
            <a:xfrm>
              <a:off x="6066740" y="3074671"/>
              <a:ext cx="58483" cy="72581"/>
            </a:xfrm>
            <a:custGeom>
              <a:avLst/>
              <a:gdLst>
                <a:gd name="connsiteX0" fmla="*/ 58484 w 58483"/>
                <a:gd name="connsiteY0" fmla="*/ 36290 h 72580"/>
                <a:gd name="connsiteX1" fmla="*/ 29242 w 58483"/>
                <a:gd name="connsiteY1" fmla="*/ 72580 h 72580"/>
                <a:gd name="connsiteX2" fmla="*/ 0 w 58483"/>
                <a:gd name="connsiteY2" fmla="*/ 36290 h 72580"/>
                <a:gd name="connsiteX3" fmla="*/ 29242 w 58483"/>
                <a:gd name="connsiteY3" fmla="*/ 0 h 72580"/>
                <a:gd name="connsiteX4" fmla="*/ 58484 w 58483"/>
                <a:gd name="connsiteY4" fmla="*/ 3629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83" h="72580">
                  <a:moveTo>
                    <a:pt x="58484" y="36290"/>
                  </a:moveTo>
                  <a:cubicBezTo>
                    <a:pt x="58484" y="56333"/>
                    <a:pt x="45392" y="72580"/>
                    <a:pt x="29242" y="72580"/>
                  </a:cubicBezTo>
                  <a:cubicBezTo>
                    <a:pt x="13092" y="72580"/>
                    <a:pt x="0" y="56333"/>
                    <a:pt x="0" y="36290"/>
                  </a:cubicBezTo>
                  <a:cubicBezTo>
                    <a:pt x="0" y="16248"/>
                    <a:pt x="13092" y="0"/>
                    <a:pt x="29242" y="0"/>
                  </a:cubicBezTo>
                  <a:cubicBezTo>
                    <a:pt x="45391" y="0"/>
                    <a:pt x="58484" y="16248"/>
                    <a:pt x="58484" y="3629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5B791667-ACA5-9D45-B4F8-A12277204EF2}"/>
                </a:ext>
              </a:extLst>
            </p:cNvPr>
            <p:cNvSpPr/>
            <p:nvPr/>
          </p:nvSpPr>
          <p:spPr>
            <a:xfrm>
              <a:off x="6339822" y="3572636"/>
              <a:ext cx="153160" cy="82963"/>
            </a:xfrm>
            <a:custGeom>
              <a:avLst/>
              <a:gdLst>
                <a:gd name="connsiteX0" fmla="*/ 121158 w 153161"/>
                <a:gd name="connsiteY0" fmla="*/ 39148 h 82962"/>
                <a:gd name="connsiteX1" fmla="*/ 153162 w 153161"/>
                <a:gd name="connsiteY1" fmla="*/ 82963 h 82962"/>
                <a:gd name="connsiteX2" fmla="*/ 0 w 153161"/>
                <a:gd name="connsiteY2" fmla="*/ 38100 h 82962"/>
                <a:gd name="connsiteX3" fmla="*/ 0 w 153161"/>
                <a:gd name="connsiteY3" fmla="*/ 0 h 8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161" h="82962">
                  <a:moveTo>
                    <a:pt x="121158" y="39148"/>
                  </a:moveTo>
                  <a:cubicBezTo>
                    <a:pt x="140218" y="45234"/>
                    <a:pt x="153162" y="62951"/>
                    <a:pt x="153162" y="82963"/>
                  </a:cubicBez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1410586E-5D9E-8E49-996E-EC8EB14D7852}"/>
                </a:ext>
              </a:extLst>
            </p:cNvPr>
            <p:cNvSpPr/>
            <p:nvPr/>
          </p:nvSpPr>
          <p:spPr>
            <a:xfrm>
              <a:off x="6031309" y="3688842"/>
              <a:ext cx="131063" cy="250413"/>
            </a:xfrm>
            <a:custGeom>
              <a:avLst/>
              <a:gdLst>
                <a:gd name="connsiteX0" fmla="*/ 36004 w 131063"/>
                <a:gd name="connsiteY0" fmla="*/ 0 h 250412"/>
                <a:gd name="connsiteX1" fmla="*/ 93917 w 131063"/>
                <a:gd name="connsiteY1" fmla="*/ 0 h 250412"/>
                <a:gd name="connsiteX2" fmla="*/ 131064 w 131063"/>
                <a:gd name="connsiteY2" fmla="*/ 102870 h 250412"/>
                <a:gd name="connsiteX3" fmla="*/ 66103 w 131063"/>
                <a:gd name="connsiteY3" fmla="*/ 250412 h 250412"/>
                <a:gd name="connsiteX4" fmla="*/ 0 w 131063"/>
                <a:gd name="connsiteY4" fmla="*/ 102870 h 250412"/>
                <a:gd name="connsiteX5" fmla="*/ 36004 w 131063"/>
                <a:gd name="connsiteY5" fmla="*/ 0 h 2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063" h="250412">
                  <a:moveTo>
                    <a:pt x="36004" y="0"/>
                  </a:moveTo>
                  <a:lnTo>
                    <a:pt x="93917" y="0"/>
                  </a:lnTo>
                  <a:lnTo>
                    <a:pt x="131064" y="102870"/>
                  </a:lnTo>
                  <a:lnTo>
                    <a:pt x="66103" y="250412"/>
                  </a:lnTo>
                  <a:lnTo>
                    <a:pt x="0" y="102870"/>
                  </a:lnTo>
                  <a:lnTo>
                    <a:pt x="36004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968FB28B-96E3-F540-AFAA-CD258911308D}"/>
                </a:ext>
              </a:extLst>
            </p:cNvPr>
            <p:cNvSpPr/>
            <p:nvPr/>
          </p:nvSpPr>
          <p:spPr>
            <a:xfrm>
              <a:off x="6095981" y="3528726"/>
              <a:ext cx="172877" cy="173259"/>
            </a:xfrm>
            <a:custGeom>
              <a:avLst/>
              <a:gdLst>
                <a:gd name="connsiteX0" fmla="*/ 52959 w 172878"/>
                <a:gd name="connsiteY0" fmla="*/ 119539 h 173259"/>
                <a:gd name="connsiteX1" fmla="*/ 0 w 172878"/>
                <a:gd name="connsiteY1" fmla="*/ 65818 h 173259"/>
                <a:gd name="connsiteX2" fmla="*/ 106013 w 172878"/>
                <a:gd name="connsiteY2" fmla="*/ 0 h 173259"/>
                <a:gd name="connsiteX3" fmla="*/ 172879 w 172878"/>
                <a:gd name="connsiteY3" fmla="*/ 21431 h 173259"/>
                <a:gd name="connsiteX4" fmla="*/ 106013 w 172878"/>
                <a:gd name="connsiteY4" fmla="*/ 173260 h 173259"/>
                <a:gd name="connsiteX5" fmla="*/ 52959 w 172878"/>
                <a:gd name="connsiteY5" fmla="*/ 119539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78" h="173259">
                  <a:moveTo>
                    <a:pt x="52959" y="119539"/>
                  </a:moveTo>
                  <a:lnTo>
                    <a:pt x="0" y="65818"/>
                  </a:lnTo>
                  <a:lnTo>
                    <a:pt x="106013" y="0"/>
                  </a:lnTo>
                  <a:lnTo>
                    <a:pt x="172879" y="21431"/>
                  </a:lnTo>
                  <a:lnTo>
                    <a:pt x="106013" y="173260"/>
                  </a:lnTo>
                  <a:lnTo>
                    <a:pt x="52959" y="1195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9D22C0F3-35B5-FC4B-905E-6017FE38F168}"/>
                </a:ext>
              </a:extLst>
            </p:cNvPr>
            <p:cNvSpPr/>
            <p:nvPr/>
          </p:nvSpPr>
          <p:spPr>
            <a:xfrm>
              <a:off x="5913864" y="3214878"/>
              <a:ext cx="364233" cy="257747"/>
            </a:xfrm>
            <a:custGeom>
              <a:avLst/>
              <a:gdLst>
                <a:gd name="connsiteX0" fmla="*/ 0 w 364235"/>
                <a:gd name="connsiteY0" fmla="*/ 190 h 257746"/>
                <a:gd name="connsiteX1" fmla="*/ 41910 w 364235"/>
                <a:gd name="connsiteY1" fmla="*/ 40958 h 257746"/>
                <a:gd name="connsiteX2" fmla="*/ 322136 w 364235"/>
                <a:gd name="connsiteY2" fmla="*/ 40958 h 257746"/>
                <a:gd name="connsiteX3" fmla="*/ 364236 w 364235"/>
                <a:gd name="connsiteY3" fmla="*/ 0 h 257746"/>
                <a:gd name="connsiteX4" fmla="*/ 364236 w 364235"/>
                <a:gd name="connsiteY4" fmla="*/ 75629 h 257746"/>
                <a:gd name="connsiteX5" fmla="*/ 182118 w 364235"/>
                <a:gd name="connsiteY5" fmla="*/ 257746 h 257746"/>
                <a:gd name="connsiteX6" fmla="*/ 76105 w 364235"/>
                <a:gd name="connsiteY6" fmla="*/ 223552 h 257746"/>
                <a:gd name="connsiteX7" fmla="*/ 53530 w 364235"/>
                <a:gd name="connsiteY7" fmla="*/ 204502 h 257746"/>
                <a:gd name="connsiteX8" fmla="*/ 0 w 364235"/>
                <a:gd name="connsiteY8" fmla="*/ 75914 h 2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235" h="257746">
                  <a:moveTo>
                    <a:pt x="0" y="190"/>
                  </a:moveTo>
                  <a:cubicBezTo>
                    <a:pt x="7334" y="19260"/>
                    <a:pt x="22650" y="34157"/>
                    <a:pt x="41910" y="40958"/>
                  </a:cubicBezTo>
                  <a:cubicBezTo>
                    <a:pt x="132588" y="72914"/>
                    <a:pt x="231457" y="72914"/>
                    <a:pt x="322136" y="40958"/>
                  </a:cubicBezTo>
                  <a:cubicBezTo>
                    <a:pt x="341462" y="34080"/>
                    <a:pt x="356835" y="19126"/>
                    <a:pt x="364236" y="0"/>
                  </a:cubicBezTo>
                  <a:lnTo>
                    <a:pt x="364236" y="75629"/>
                  </a:lnTo>
                  <a:cubicBezTo>
                    <a:pt x="364074" y="176146"/>
                    <a:pt x="282635" y="257585"/>
                    <a:pt x="182118" y="257746"/>
                  </a:cubicBezTo>
                  <a:cubicBezTo>
                    <a:pt x="163925" y="257746"/>
                    <a:pt x="146304" y="255079"/>
                    <a:pt x="76105" y="223552"/>
                  </a:cubicBezTo>
                  <a:cubicBezTo>
                    <a:pt x="68094" y="217799"/>
                    <a:pt x="60550" y="211426"/>
                    <a:pt x="53530" y="204502"/>
                  </a:cubicBezTo>
                  <a:cubicBezTo>
                    <a:pt x="19298" y="170459"/>
                    <a:pt x="38" y="124187"/>
                    <a:pt x="0" y="75914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5DCAE531-9E55-DC46-AC9E-149114445618}"/>
                </a:ext>
              </a:extLst>
            </p:cNvPr>
            <p:cNvSpPr/>
            <p:nvPr/>
          </p:nvSpPr>
          <p:spPr>
            <a:xfrm>
              <a:off x="5989968" y="3438527"/>
              <a:ext cx="212024" cy="156019"/>
            </a:xfrm>
            <a:custGeom>
              <a:avLst/>
              <a:gdLst>
                <a:gd name="connsiteX0" fmla="*/ 106013 w 212026"/>
                <a:gd name="connsiteY0" fmla="*/ 34100 h 156019"/>
                <a:gd name="connsiteX1" fmla="*/ 212027 w 212026"/>
                <a:gd name="connsiteY1" fmla="*/ 0 h 156019"/>
                <a:gd name="connsiteX2" fmla="*/ 212027 w 212026"/>
                <a:gd name="connsiteY2" fmla="*/ 90297 h 156019"/>
                <a:gd name="connsiteX3" fmla="*/ 106013 w 212026"/>
                <a:gd name="connsiteY3" fmla="*/ 156020 h 156019"/>
                <a:gd name="connsiteX4" fmla="*/ 0 w 212026"/>
                <a:gd name="connsiteY4" fmla="*/ 90202 h 156019"/>
                <a:gd name="connsiteX5" fmla="*/ 0 w 212026"/>
                <a:gd name="connsiteY5" fmla="*/ 0 h 156019"/>
                <a:gd name="connsiteX6" fmla="*/ 106013 w 212026"/>
                <a:gd name="connsiteY6" fmla="*/ 3410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026" h="156019">
                  <a:moveTo>
                    <a:pt x="106013" y="34100"/>
                  </a:moveTo>
                  <a:cubicBezTo>
                    <a:pt x="144056" y="34157"/>
                    <a:pt x="181147" y="22231"/>
                    <a:pt x="212027" y="0"/>
                  </a:cubicBezTo>
                  <a:lnTo>
                    <a:pt x="212027" y="90297"/>
                  </a:lnTo>
                  <a:lnTo>
                    <a:pt x="106013" y="156020"/>
                  </a:lnTo>
                  <a:lnTo>
                    <a:pt x="0" y="90202"/>
                  </a:lnTo>
                  <a:lnTo>
                    <a:pt x="0" y="0"/>
                  </a:lnTo>
                  <a:cubicBezTo>
                    <a:pt x="70199" y="31433"/>
                    <a:pt x="87821" y="34100"/>
                    <a:pt x="106013" y="3410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B4FBD0E6-961D-BE48-9A05-A2C886008D36}"/>
                </a:ext>
              </a:extLst>
            </p:cNvPr>
            <p:cNvSpPr/>
            <p:nvPr/>
          </p:nvSpPr>
          <p:spPr>
            <a:xfrm>
              <a:off x="6043499" y="3594543"/>
              <a:ext cx="105440" cy="94296"/>
            </a:xfrm>
            <a:custGeom>
              <a:avLst/>
              <a:gdLst>
                <a:gd name="connsiteX0" fmla="*/ 52483 w 105441"/>
                <a:gd name="connsiteY0" fmla="*/ 0 h 94297"/>
                <a:gd name="connsiteX1" fmla="*/ 105442 w 105441"/>
                <a:gd name="connsiteY1" fmla="*/ 53721 h 94297"/>
                <a:gd name="connsiteX2" fmla="*/ 81725 w 105441"/>
                <a:gd name="connsiteY2" fmla="*/ 94297 h 94297"/>
                <a:gd name="connsiteX3" fmla="*/ 23813 w 105441"/>
                <a:gd name="connsiteY3" fmla="*/ 94297 h 94297"/>
                <a:gd name="connsiteX4" fmla="*/ 0 w 105441"/>
                <a:gd name="connsiteY4" fmla="*/ 53721 h 94297"/>
                <a:gd name="connsiteX5" fmla="*/ 52483 w 105441"/>
                <a:gd name="connsiteY5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41" h="94297">
                  <a:moveTo>
                    <a:pt x="52483" y="0"/>
                  </a:moveTo>
                  <a:lnTo>
                    <a:pt x="105442" y="53721"/>
                  </a:lnTo>
                  <a:lnTo>
                    <a:pt x="81725" y="94297"/>
                  </a:lnTo>
                  <a:lnTo>
                    <a:pt x="23813" y="94297"/>
                  </a:lnTo>
                  <a:lnTo>
                    <a:pt x="0" y="53721"/>
                  </a:lnTo>
                  <a:lnTo>
                    <a:pt x="52483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721364F2-6E54-8E46-9A73-7FB018FB38F9}"/>
                </a:ext>
              </a:extLst>
            </p:cNvPr>
            <p:cNvSpPr/>
            <p:nvPr/>
          </p:nvSpPr>
          <p:spPr>
            <a:xfrm>
              <a:off x="5913864" y="3214973"/>
              <a:ext cx="364233" cy="257653"/>
            </a:xfrm>
            <a:custGeom>
              <a:avLst/>
              <a:gdLst>
                <a:gd name="connsiteX0" fmla="*/ 364236 w 364235"/>
                <a:gd name="connsiteY0" fmla="*/ 0 h 257651"/>
                <a:gd name="connsiteX1" fmla="*/ 364236 w 364235"/>
                <a:gd name="connsiteY1" fmla="*/ 75629 h 257651"/>
                <a:gd name="connsiteX2" fmla="*/ 182118 w 364235"/>
                <a:gd name="connsiteY2" fmla="*/ 257651 h 257651"/>
                <a:gd name="connsiteX3" fmla="*/ 76105 w 364235"/>
                <a:gd name="connsiteY3" fmla="*/ 223457 h 257651"/>
                <a:gd name="connsiteX4" fmla="*/ 53530 w 364235"/>
                <a:gd name="connsiteY4" fmla="*/ 204407 h 257651"/>
                <a:gd name="connsiteX5" fmla="*/ 0 w 364235"/>
                <a:gd name="connsiteY5" fmla="*/ 75819 h 257651"/>
                <a:gd name="connsiteX6" fmla="*/ 0 w 364235"/>
                <a:gd name="connsiteY6" fmla="*/ 286 h 25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35" h="257651">
                  <a:moveTo>
                    <a:pt x="364236" y="0"/>
                  </a:moveTo>
                  <a:lnTo>
                    <a:pt x="364236" y="75629"/>
                  </a:lnTo>
                  <a:cubicBezTo>
                    <a:pt x="364026" y="176108"/>
                    <a:pt x="282597" y="257489"/>
                    <a:pt x="182118" y="257651"/>
                  </a:cubicBezTo>
                  <a:cubicBezTo>
                    <a:pt x="163925" y="257651"/>
                    <a:pt x="146304" y="254984"/>
                    <a:pt x="76105" y="223457"/>
                  </a:cubicBezTo>
                  <a:cubicBezTo>
                    <a:pt x="68094" y="217703"/>
                    <a:pt x="60550" y="211331"/>
                    <a:pt x="53530" y="204407"/>
                  </a:cubicBezTo>
                  <a:cubicBezTo>
                    <a:pt x="19298" y="170364"/>
                    <a:pt x="38" y="124092"/>
                    <a:pt x="0" y="75819"/>
                  </a:cubicBezTo>
                  <a:lnTo>
                    <a:pt x="0" y="28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D3EBFAF4-C174-B048-B316-18036FEA0FA2}"/>
                </a:ext>
              </a:extLst>
            </p:cNvPr>
            <p:cNvSpPr/>
            <p:nvPr/>
          </p:nvSpPr>
          <p:spPr>
            <a:xfrm>
              <a:off x="5792706" y="2887698"/>
              <a:ext cx="606551" cy="292416"/>
            </a:xfrm>
            <a:custGeom>
              <a:avLst/>
              <a:gdLst>
                <a:gd name="connsiteX0" fmla="*/ 116491 w 606551"/>
                <a:gd name="connsiteY0" fmla="*/ 292417 h 292417"/>
                <a:gd name="connsiteX1" fmla="*/ 0 w 606551"/>
                <a:gd name="connsiteY1" fmla="*/ 181546 h 292417"/>
                <a:gd name="connsiteX2" fmla="*/ 303276 w 606551"/>
                <a:gd name="connsiteY2" fmla="*/ 0 h 292417"/>
                <a:gd name="connsiteX3" fmla="*/ 606552 w 606551"/>
                <a:gd name="connsiteY3" fmla="*/ 181546 h 292417"/>
                <a:gd name="connsiteX4" fmla="*/ 490061 w 606551"/>
                <a:gd name="connsiteY4" fmla="*/ 292417 h 29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551" h="292417">
                  <a:moveTo>
                    <a:pt x="116491" y="292417"/>
                  </a:moveTo>
                  <a:cubicBezTo>
                    <a:pt x="45625" y="266700"/>
                    <a:pt x="0" y="226600"/>
                    <a:pt x="0" y="181546"/>
                  </a:cubicBezTo>
                  <a:cubicBezTo>
                    <a:pt x="0" y="103823"/>
                    <a:pt x="135826" y="0"/>
                    <a:pt x="303276" y="0"/>
                  </a:cubicBezTo>
                  <a:cubicBezTo>
                    <a:pt x="470725" y="0"/>
                    <a:pt x="606552" y="103823"/>
                    <a:pt x="606552" y="181546"/>
                  </a:cubicBezTo>
                  <a:cubicBezTo>
                    <a:pt x="606552" y="226600"/>
                    <a:pt x="560927" y="266700"/>
                    <a:pt x="490061" y="292417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4B2292F7-64C5-8144-B4FB-EE2977A937F3}"/>
                </a:ext>
              </a:extLst>
            </p:cNvPr>
            <p:cNvSpPr/>
            <p:nvPr/>
          </p:nvSpPr>
          <p:spPr>
            <a:xfrm>
              <a:off x="5909196" y="3170779"/>
              <a:ext cx="373568" cy="109027"/>
            </a:xfrm>
            <a:custGeom>
              <a:avLst/>
              <a:gdLst>
                <a:gd name="connsiteX0" fmla="*/ 373571 w 373570"/>
                <a:gd name="connsiteY0" fmla="*/ 0 h 109025"/>
                <a:gd name="connsiteX1" fmla="*/ 373571 w 373570"/>
                <a:gd name="connsiteY1" fmla="*/ 19050 h 109025"/>
                <a:gd name="connsiteX2" fmla="*/ 368903 w 373570"/>
                <a:gd name="connsiteY2" fmla="*/ 44101 h 109025"/>
                <a:gd name="connsiteX3" fmla="*/ 326803 w 373570"/>
                <a:gd name="connsiteY3" fmla="*/ 85058 h 109025"/>
                <a:gd name="connsiteX4" fmla="*/ 46577 w 373570"/>
                <a:gd name="connsiteY4" fmla="*/ 85058 h 109025"/>
                <a:gd name="connsiteX5" fmla="*/ 4667 w 373570"/>
                <a:gd name="connsiteY5" fmla="*/ 44291 h 109025"/>
                <a:gd name="connsiteX6" fmla="*/ 4667 w 373570"/>
                <a:gd name="connsiteY6" fmla="*/ 44291 h 109025"/>
                <a:gd name="connsiteX7" fmla="*/ 0 w 373570"/>
                <a:gd name="connsiteY7" fmla="*/ 19241 h 109025"/>
                <a:gd name="connsiteX8" fmla="*/ 0 w 373570"/>
                <a:gd name="connsiteY8" fmla="*/ 191 h 10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570" h="109025">
                  <a:moveTo>
                    <a:pt x="373571" y="0"/>
                  </a:moveTo>
                  <a:lnTo>
                    <a:pt x="373571" y="19050"/>
                  </a:lnTo>
                  <a:cubicBezTo>
                    <a:pt x="373590" y="27622"/>
                    <a:pt x="371999" y="36109"/>
                    <a:pt x="368903" y="44101"/>
                  </a:cubicBezTo>
                  <a:cubicBezTo>
                    <a:pt x="361493" y="63227"/>
                    <a:pt x="346129" y="78181"/>
                    <a:pt x="326803" y="85058"/>
                  </a:cubicBezTo>
                  <a:cubicBezTo>
                    <a:pt x="236125" y="117015"/>
                    <a:pt x="137255" y="117015"/>
                    <a:pt x="46577" y="85058"/>
                  </a:cubicBezTo>
                  <a:cubicBezTo>
                    <a:pt x="27318" y="78257"/>
                    <a:pt x="12002" y="63360"/>
                    <a:pt x="4667" y="44291"/>
                  </a:cubicBezTo>
                  <a:lnTo>
                    <a:pt x="4667" y="44291"/>
                  </a:lnTo>
                  <a:cubicBezTo>
                    <a:pt x="1562" y="36300"/>
                    <a:pt x="-19" y="27813"/>
                    <a:pt x="0" y="19241"/>
                  </a:cubicBezTo>
                  <a:lnTo>
                    <a:pt x="0" y="19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id="{3624D371-358F-7D47-923E-3262CAA0AC99}"/>
                </a:ext>
              </a:extLst>
            </p:cNvPr>
            <p:cNvSpPr/>
            <p:nvPr/>
          </p:nvSpPr>
          <p:spPr>
            <a:xfrm>
              <a:off x="5909196" y="3155442"/>
              <a:ext cx="373568" cy="44909"/>
            </a:xfrm>
            <a:custGeom>
              <a:avLst/>
              <a:gdLst>
                <a:gd name="connsiteX0" fmla="*/ 373570 w 373570"/>
                <a:gd name="connsiteY0" fmla="*/ 0 h 44910"/>
                <a:gd name="connsiteX1" fmla="*/ 373570 w 373570"/>
                <a:gd name="connsiteY1" fmla="*/ 15335 h 44910"/>
                <a:gd name="connsiteX2" fmla="*/ 0 w 373570"/>
                <a:gd name="connsiteY2" fmla="*/ 15335 h 44910"/>
                <a:gd name="connsiteX3" fmla="*/ 0 w 373570"/>
                <a:gd name="connsiteY3" fmla="*/ 0 h 4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570" h="44910">
                  <a:moveTo>
                    <a:pt x="373570" y="0"/>
                  </a:moveTo>
                  <a:lnTo>
                    <a:pt x="373570" y="15335"/>
                  </a:lnTo>
                  <a:cubicBezTo>
                    <a:pt x="252165" y="54769"/>
                    <a:pt x="121406" y="54769"/>
                    <a:pt x="0" y="15335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C9BBCAB7-E1B5-2141-862A-7C362B1B2555}"/>
                </a:ext>
              </a:extLst>
            </p:cNvPr>
            <p:cNvSpPr/>
            <p:nvPr/>
          </p:nvSpPr>
          <p:spPr>
            <a:xfrm>
              <a:off x="5909196" y="3140109"/>
              <a:ext cx="373568" cy="29576"/>
            </a:xfrm>
            <a:custGeom>
              <a:avLst/>
              <a:gdLst>
                <a:gd name="connsiteX0" fmla="*/ 0 w 373570"/>
                <a:gd name="connsiteY0" fmla="*/ 0 h 29575"/>
                <a:gd name="connsiteX1" fmla="*/ 373570 w 373570"/>
                <a:gd name="connsiteY1" fmla="*/ 0 h 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570" h="29575">
                  <a:moveTo>
                    <a:pt x="0" y="0"/>
                  </a:moveTo>
                  <a:cubicBezTo>
                    <a:pt x="121406" y="39433"/>
                    <a:pt x="252165" y="39433"/>
                    <a:pt x="373570" y="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CEE2D9DB-3FAC-714C-AE4A-19475B81A1D5}"/>
                </a:ext>
              </a:extLst>
            </p:cNvPr>
            <p:cNvSpPr/>
            <p:nvPr/>
          </p:nvSpPr>
          <p:spPr>
            <a:xfrm>
              <a:off x="5909196" y="3051527"/>
              <a:ext cx="373568" cy="103918"/>
            </a:xfrm>
            <a:custGeom>
              <a:avLst/>
              <a:gdLst>
                <a:gd name="connsiteX0" fmla="*/ 0 w 373570"/>
                <a:gd name="connsiteY0" fmla="*/ 103918 h 103917"/>
                <a:gd name="connsiteX1" fmla="*/ 0 w 373570"/>
                <a:gd name="connsiteY1" fmla="*/ 57531 h 103917"/>
                <a:gd name="connsiteX2" fmla="*/ 30194 w 373570"/>
                <a:gd name="connsiteY2" fmla="*/ 19431 h 103917"/>
                <a:gd name="connsiteX3" fmla="*/ 343376 w 373570"/>
                <a:gd name="connsiteY3" fmla="*/ 19431 h 103917"/>
                <a:gd name="connsiteX4" fmla="*/ 373570 w 373570"/>
                <a:gd name="connsiteY4" fmla="*/ 57531 h 103917"/>
                <a:gd name="connsiteX5" fmla="*/ 373570 w 373570"/>
                <a:gd name="connsiteY5" fmla="*/ 103918 h 1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570" h="103917">
                  <a:moveTo>
                    <a:pt x="0" y="103918"/>
                  </a:moveTo>
                  <a:lnTo>
                    <a:pt x="0" y="57531"/>
                  </a:lnTo>
                  <a:cubicBezTo>
                    <a:pt x="248" y="39443"/>
                    <a:pt x="12640" y="23803"/>
                    <a:pt x="30194" y="19431"/>
                  </a:cubicBezTo>
                  <a:cubicBezTo>
                    <a:pt x="132979" y="-6477"/>
                    <a:pt x="240592" y="-6477"/>
                    <a:pt x="343376" y="19431"/>
                  </a:cubicBezTo>
                  <a:cubicBezTo>
                    <a:pt x="360931" y="23803"/>
                    <a:pt x="373323" y="39443"/>
                    <a:pt x="373570" y="57531"/>
                  </a:cubicBezTo>
                  <a:lnTo>
                    <a:pt x="373570" y="10391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C6EBE315-B553-D847-BA60-83C5CA428E12}"/>
                </a:ext>
              </a:extLst>
            </p:cNvPr>
            <p:cNvSpPr/>
            <p:nvPr/>
          </p:nvSpPr>
          <p:spPr>
            <a:xfrm>
              <a:off x="6066740" y="3074676"/>
              <a:ext cx="58483" cy="72581"/>
            </a:xfrm>
            <a:custGeom>
              <a:avLst/>
              <a:gdLst>
                <a:gd name="connsiteX0" fmla="*/ 58484 w 58483"/>
                <a:gd name="connsiteY0" fmla="*/ 36290 h 72580"/>
                <a:gd name="connsiteX1" fmla="*/ 29242 w 58483"/>
                <a:gd name="connsiteY1" fmla="*/ 72580 h 72580"/>
                <a:gd name="connsiteX2" fmla="*/ 0 w 58483"/>
                <a:gd name="connsiteY2" fmla="*/ 36290 h 72580"/>
                <a:gd name="connsiteX3" fmla="*/ 29242 w 58483"/>
                <a:gd name="connsiteY3" fmla="*/ 0 h 72580"/>
                <a:gd name="connsiteX4" fmla="*/ 58484 w 58483"/>
                <a:gd name="connsiteY4" fmla="*/ 3629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83" h="72580">
                  <a:moveTo>
                    <a:pt x="58484" y="36290"/>
                  </a:moveTo>
                  <a:cubicBezTo>
                    <a:pt x="58484" y="56333"/>
                    <a:pt x="45392" y="72580"/>
                    <a:pt x="29242" y="72580"/>
                  </a:cubicBezTo>
                  <a:cubicBezTo>
                    <a:pt x="13092" y="72580"/>
                    <a:pt x="0" y="56333"/>
                    <a:pt x="0" y="36290"/>
                  </a:cubicBezTo>
                  <a:cubicBezTo>
                    <a:pt x="0" y="16248"/>
                    <a:pt x="13092" y="0"/>
                    <a:pt x="29242" y="0"/>
                  </a:cubicBezTo>
                  <a:cubicBezTo>
                    <a:pt x="45391" y="0"/>
                    <a:pt x="58484" y="16248"/>
                    <a:pt x="58484" y="3629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0C3C83F3-698B-C849-985A-AD64F503949B}"/>
                </a:ext>
              </a:extLst>
            </p:cNvPr>
            <p:cNvSpPr/>
            <p:nvPr/>
          </p:nvSpPr>
          <p:spPr>
            <a:xfrm>
              <a:off x="6097315" y="3939356"/>
              <a:ext cx="30288" cy="67532"/>
            </a:xfrm>
            <a:custGeom>
              <a:avLst/>
              <a:gdLst>
                <a:gd name="connsiteX0" fmla="*/ 0 w 30289"/>
                <a:gd name="connsiteY0" fmla="*/ 0 h 67532"/>
                <a:gd name="connsiteX1" fmla="*/ 30290 w 30289"/>
                <a:gd name="connsiteY1" fmla="*/ 67532 h 6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9" h="67532">
                  <a:moveTo>
                    <a:pt x="0" y="0"/>
                  </a:moveTo>
                  <a:lnTo>
                    <a:pt x="30290" y="6753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id="{E7A81064-90A0-584B-B6F5-2B0ADDC92FA7}"/>
                </a:ext>
              </a:extLst>
            </p:cNvPr>
            <p:cNvSpPr/>
            <p:nvPr/>
          </p:nvSpPr>
          <p:spPr>
            <a:xfrm>
              <a:off x="5923104" y="3550163"/>
              <a:ext cx="174308" cy="389096"/>
            </a:xfrm>
            <a:custGeom>
              <a:avLst/>
              <a:gdLst>
                <a:gd name="connsiteX0" fmla="*/ 0 w 174307"/>
                <a:gd name="connsiteY0" fmla="*/ 0 h 389096"/>
                <a:gd name="connsiteX1" fmla="*/ 68008 w 174307"/>
                <a:gd name="connsiteY1" fmla="*/ 151829 h 389096"/>
                <a:gd name="connsiteX2" fmla="*/ 108204 w 174307"/>
                <a:gd name="connsiteY2" fmla="*/ 241554 h 389096"/>
                <a:gd name="connsiteX3" fmla="*/ 174307 w 174307"/>
                <a:gd name="connsiteY3" fmla="*/ 389096 h 38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07" h="389096">
                  <a:moveTo>
                    <a:pt x="0" y="0"/>
                  </a:moveTo>
                  <a:lnTo>
                    <a:pt x="68008" y="151829"/>
                  </a:lnTo>
                  <a:lnTo>
                    <a:pt x="108204" y="241554"/>
                  </a:lnTo>
                  <a:lnTo>
                    <a:pt x="174307" y="38909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32F8ADB6-F7F1-6442-A20B-5FF6A14381D7}"/>
                </a:ext>
              </a:extLst>
            </p:cNvPr>
            <p:cNvSpPr/>
            <p:nvPr/>
          </p:nvSpPr>
          <p:spPr>
            <a:xfrm>
              <a:off x="6097409" y="3550163"/>
              <a:ext cx="171449" cy="389096"/>
            </a:xfrm>
            <a:custGeom>
              <a:avLst/>
              <a:gdLst>
                <a:gd name="connsiteX0" fmla="*/ 171450 w 171450"/>
                <a:gd name="connsiteY0" fmla="*/ 0 h 389096"/>
                <a:gd name="connsiteX1" fmla="*/ 104585 w 171450"/>
                <a:gd name="connsiteY1" fmla="*/ 151829 h 389096"/>
                <a:gd name="connsiteX2" fmla="*/ 64961 w 171450"/>
                <a:gd name="connsiteY2" fmla="*/ 241554 h 389096"/>
                <a:gd name="connsiteX3" fmla="*/ 0 w 171450"/>
                <a:gd name="connsiteY3" fmla="*/ 389096 h 389096"/>
                <a:gd name="connsiteX4" fmla="*/ 0 w 171450"/>
                <a:gd name="connsiteY4" fmla="*/ 389096 h 38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389096">
                  <a:moveTo>
                    <a:pt x="171450" y="0"/>
                  </a:moveTo>
                  <a:lnTo>
                    <a:pt x="104585" y="151829"/>
                  </a:lnTo>
                  <a:lnTo>
                    <a:pt x="64961" y="241554"/>
                  </a:lnTo>
                  <a:lnTo>
                    <a:pt x="0" y="389096"/>
                  </a:lnTo>
                  <a:lnTo>
                    <a:pt x="0" y="38909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AA8140E6-954A-894E-8571-0CB7611F59F4}"/>
                </a:ext>
              </a:extLst>
            </p:cNvPr>
            <p:cNvSpPr/>
            <p:nvPr/>
          </p:nvSpPr>
          <p:spPr>
            <a:xfrm>
              <a:off x="6364207" y="3828198"/>
              <a:ext cx="9524" cy="178687"/>
            </a:xfrm>
            <a:custGeom>
              <a:avLst/>
              <a:gdLst>
                <a:gd name="connsiteX0" fmla="*/ 0 w 9525"/>
                <a:gd name="connsiteY0" fmla="*/ 0 h 178688"/>
                <a:gd name="connsiteX1" fmla="*/ 0 w 9525"/>
                <a:gd name="connsiteY1" fmla="*/ 178689 h 17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8688">
                  <a:moveTo>
                    <a:pt x="0" y="0"/>
                  </a:moveTo>
                  <a:lnTo>
                    <a:pt x="0" y="178689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8A62EF03-855B-3D40-AA2A-2F684BE2371E}"/>
                </a:ext>
              </a:extLst>
            </p:cNvPr>
            <p:cNvSpPr/>
            <p:nvPr/>
          </p:nvSpPr>
          <p:spPr>
            <a:xfrm>
              <a:off x="5827759" y="3828198"/>
              <a:ext cx="9524" cy="178687"/>
            </a:xfrm>
            <a:custGeom>
              <a:avLst/>
              <a:gdLst>
                <a:gd name="connsiteX0" fmla="*/ 0 w 9525"/>
                <a:gd name="connsiteY0" fmla="*/ 0 h 178688"/>
                <a:gd name="connsiteX1" fmla="*/ 0 w 9525"/>
                <a:gd name="connsiteY1" fmla="*/ 178689 h 17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8688">
                  <a:moveTo>
                    <a:pt x="0" y="0"/>
                  </a:moveTo>
                  <a:lnTo>
                    <a:pt x="0" y="178689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7E3956CC-72B6-7B45-AA9B-55358C284425}"/>
                </a:ext>
              </a:extLst>
            </p:cNvPr>
            <p:cNvSpPr/>
            <p:nvPr/>
          </p:nvSpPr>
          <p:spPr>
            <a:xfrm>
              <a:off x="5699457" y="3438535"/>
              <a:ext cx="794001" cy="568262"/>
            </a:xfrm>
            <a:custGeom>
              <a:avLst/>
              <a:gdLst>
                <a:gd name="connsiteX0" fmla="*/ 290513 w 794004"/>
                <a:gd name="connsiteY0" fmla="*/ 0 h 568261"/>
                <a:gd name="connsiteX1" fmla="*/ 290513 w 794004"/>
                <a:gd name="connsiteY1" fmla="*/ 90297 h 568261"/>
                <a:gd name="connsiteX2" fmla="*/ 223838 w 794004"/>
                <a:gd name="connsiteY2" fmla="*/ 111728 h 568261"/>
                <a:gd name="connsiteX3" fmla="*/ 155829 w 794004"/>
                <a:gd name="connsiteY3" fmla="*/ 133350 h 568261"/>
                <a:gd name="connsiteX4" fmla="*/ 32004 w 794004"/>
                <a:gd name="connsiteY4" fmla="*/ 173164 h 568261"/>
                <a:gd name="connsiteX5" fmla="*/ 0 w 794004"/>
                <a:gd name="connsiteY5" fmla="*/ 216979 h 568261"/>
                <a:gd name="connsiteX6" fmla="*/ 0 w 794004"/>
                <a:gd name="connsiteY6" fmla="*/ 568262 h 568261"/>
                <a:gd name="connsiteX7" fmla="*/ 794004 w 794004"/>
                <a:gd name="connsiteY7" fmla="*/ 568262 h 568261"/>
                <a:gd name="connsiteX8" fmla="*/ 794004 w 794004"/>
                <a:gd name="connsiteY8" fmla="*/ 217075 h 568261"/>
                <a:gd name="connsiteX9" fmla="*/ 762000 w 794004"/>
                <a:gd name="connsiteY9" fmla="*/ 173260 h 568261"/>
                <a:gd name="connsiteX10" fmla="*/ 640842 w 794004"/>
                <a:gd name="connsiteY10" fmla="*/ 134398 h 568261"/>
                <a:gd name="connsiteX11" fmla="*/ 569881 w 794004"/>
                <a:gd name="connsiteY11" fmla="*/ 111633 h 568261"/>
                <a:gd name="connsiteX12" fmla="*/ 503206 w 794004"/>
                <a:gd name="connsiteY12" fmla="*/ 90202 h 568261"/>
                <a:gd name="connsiteX13" fmla="*/ 503206 w 794004"/>
                <a:gd name="connsiteY13" fmla="*/ 0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4004" h="568261">
                  <a:moveTo>
                    <a:pt x="290513" y="0"/>
                  </a:moveTo>
                  <a:lnTo>
                    <a:pt x="290513" y="90297"/>
                  </a:lnTo>
                  <a:lnTo>
                    <a:pt x="223838" y="111728"/>
                  </a:lnTo>
                  <a:lnTo>
                    <a:pt x="155829" y="133350"/>
                  </a:lnTo>
                  <a:lnTo>
                    <a:pt x="32004" y="173164"/>
                  </a:lnTo>
                  <a:cubicBezTo>
                    <a:pt x="12945" y="179251"/>
                    <a:pt x="0" y="196967"/>
                    <a:pt x="0" y="216979"/>
                  </a:cubicBezTo>
                  <a:lnTo>
                    <a:pt x="0" y="568262"/>
                  </a:lnTo>
                  <a:lnTo>
                    <a:pt x="794004" y="568262"/>
                  </a:lnTo>
                  <a:lnTo>
                    <a:pt x="794004" y="217075"/>
                  </a:lnTo>
                  <a:cubicBezTo>
                    <a:pt x="794004" y="197063"/>
                    <a:pt x="781060" y="179346"/>
                    <a:pt x="762000" y="173260"/>
                  </a:cubicBezTo>
                  <a:lnTo>
                    <a:pt x="640842" y="134398"/>
                  </a:lnTo>
                  <a:lnTo>
                    <a:pt x="569881" y="111633"/>
                  </a:lnTo>
                  <a:lnTo>
                    <a:pt x="503206" y="90202"/>
                  </a:lnTo>
                  <a:lnTo>
                    <a:pt x="503206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31B7CC4F-C553-D84A-98F9-FEC6BFCBA177}"/>
                </a:ext>
              </a:extLst>
            </p:cNvPr>
            <p:cNvSpPr/>
            <p:nvPr/>
          </p:nvSpPr>
          <p:spPr>
            <a:xfrm>
              <a:off x="5989968" y="3528731"/>
              <a:ext cx="212024" cy="65817"/>
            </a:xfrm>
            <a:custGeom>
              <a:avLst/>
              <a:gdLst>
                <a:gd name="connsiteX0" fmla="*/ 0 w 212026"/>
                <a:gd name="connsiteY0" fmla="*/ 0 h 65817"/>
                <a:gd name="connsiteX1" fmla="*/ 106013 w 212026"/>
                <a:gd name="connsiteY1" fmla="*/ 65818 h 65817"/>
                <a:gd name="connsiteX2" fmla="*/ 212027 w 212026"/>
                <a:gd name="connsiteY2" fmla="*/ 0 h 6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026" h="65817">
                  <a:moveTo>
                    <a:pt x="0" y="0"/>
                  </a:moveTo>
                  <a:lnTo>
                    <a:pt x="106013" y="65818"/>
                  </a:lnTo>
                  <a:lnTo>
                    <a:pt x="21202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1666D3C0-86C2-7F42-9519-2251D2A59181}"/>
                </a:ext>
              </a:extLst>
            </p:cNvPr>
            <p:cNvSpPr/>
            <p:nvPr/>
          </p:nvSpPr>
          <p:spPr>
            <a:xfrm>
              <a:off x="5833568" y="3571976"/>
              <a:ext cx="227742" cy="434912"/>
            </a:xfrm>
            <a:custGeom>
              <a:avLst/>
              <a:gdLst>
                <a:gd name="connsiteX0" fmla="*/ 21622 w 227742"/>
                <a:gd name="connsiteY0" fmla="*/ 0 h 434911"/>
                <a:gd name="connsiteX1" fmla="*/ 21622 w 227742"/>
                <a:gd name="connsiteY1" fmla="*/ 38767 h 434911"/>
                <a:gd name="connsiteX2" fmla="*/ 21622 w 227742"/>
                <a:gd name="connsiteY2" fmla="*/ 118586 h 434911"/>
                <a:gd name="connsiteX3" fmla="*/ 89725 w 227742"/>
                <a:gd name="connsiteY3" fmla="*/ 168212 h 434911"/>
                <a:gd name="connsiteX4" fmla="*/ 0 w 227742"/>
                <a:gd name="connsiteY4" fmla="*/ 164211 h 434911"/>
                <a:gd name="connsiteX5" fmla="*/ 227743 w 227742"/>
                <a:gd name="connsiteY5" fmla="*/ 434912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742" h="434911">
                  <a:moveTo>
                    <a:pt x="21622" y="0"/>
                  </a:moveTo>
                  <a:lnTo>
                    <a:pt x="21622" y="38767"/>
                  </a:lnTo>
                  <a:lnTo>
                    <a:pt x="21622" y="118586"/>
                  </a:lnTo>
                  <a:lnTo>
                    <a:pt x="89725" y="168212"/>
                  </a:lnTo>
                  <a:lnTo>
                    <a:pt x="0" y="164211"/>
                  </a:lnTo>
                  <a:lnTo>
                    <a:pt x="227743" y="43491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83ADC883-60C3-4747-88B6-2F77B0583C1A}"/>
                </a:ext>
              </a:extLst>
            </p:cNvPr>
            <p:cNvSpPr/>
            <p:nvPr/>
          </p:nvSpPr>
          <p:spPr>
            <a:xfrm>
              <a:off x="6133701" y="3571973"/>
              <a:ext cx="227742" cy="434912"/>
            </a:xfrm>
            <a:custGeom>
              <a:avLst/>
              <a:gdLst>
                <a:gd name="connsiteX0" fmla="*/ 206121 w 227742"/>
                <a:gd name="connsiteY0" fmla="*/ 0 h 434911"/>
                <a:gd name="connsiteX1" fmla="*/ 206121 w 227742"/>
                <a:gd name="connsiteY1" fmla="*/ 952 h 434911"/>
                <a:gd name="connsiteX2" fmla="*/ 206121 w 227742"/>
                <a:gd name="connsiteY2" fmla="*/ 38767 h 434911"/>
                <a:gd name="connsiteX3" fmla="*/ 206121 w 227742"/>
                <a:gd name="connsiteY3" fmla="*/ 118586 h 434911"/>
                <a:gd name="connsiteX4" fmla="*/ 138017 w 227742"/>
                <a:gd name="connsiteY4" fmla="*/ 168212 h 434911"/>
                <a:gd name="connsiteX5" fmla="*/ 227743 w 227742"/>
                <a:gd name="connsiteY5" fmla="*/ 164211 h 434911"/>
                <a:gd name="connsiteX6" fmla="*/ 0 w 227742"/>
                <a:gd name="connsiteY6" fmla="*/ 434912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42" h="434911">
                  <a:moveTo>
                    <a:pt x="206121" y="0"/>
                  </a:moveTo>
                  <a:lnTo>
                    <a:pt x="206121" y="952"/>
                  </a:lnTo>
                  <a:lnTo>
                    <a:pt x="206121" y="38767"/>
                  </a:lnTo>
                  <a:lnTo>
                    <a:pt x="206121" y="118586"/>
                  </a:lnTo>
                  <a:lnTo>
                    <a:pt x="138017" y="168212"/>
                  </a:lnTo>
                  <a:lnTo>
                    <a:pt x="227743" y="164211"/>
                  </a:lnTo>
                  <a:lnTo>
                    <a:pt x="0" y="43491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A3FF28B6-F81F-594D-A7E0-244A9AAA79AB}"/>
                </a:ext>
              </a:extLst>
            </p:cNvPr>
            <p:cNvSpPr/>
            <p:nvPr/>
          </p:nvSpPr>
          <p:spPr>
            <a:xfrm>
              <a:off x="6339819" y="3610739"/>
              <a:ext cx="153160" cy="44862"/>
            </a:xfrm>
            <a:custGeom>
              <a:avLst/>
              <a:gdLst>
                <a:gd name="connsiteX0" fmla="*/ 0 w 153161"/>
                <a:gd name="connsiteY0" fmla="*/ 0 h 44862"/>
                <a:gd name="connsiteX1" fmla="*/ 153162 w 153161"/>
                <a:gd name="connsiteY1" fmla="*/ 44863 h 4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161" h="44862">
                  <a:moveTo>
                    <a:pt x="0" y="0"/>
                  </a:moveTo>
                  <a:lnTo>
                    <a:pt x="153162" y="4486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963860D4-B955-2241-940F-0363B9683F17}"/>
                </a:ext>
              </a:extLst>
            </p:cNvPr>
            <p:cNvSpPr/>
            <p:nvPr/>
          </p:nvSpPr>
          <p:spPr>
            <a:xfrm>
              <a:off x="5698972" y="3610739"/>
              <a:ext cx="156305" cy="44862"/>
            </a:xfrm>
            <a:custGeom>
              <a:avLst/>
              <a:gdLst>
                <a:gd name="connsiteX0" fmla="*/ 156305 w 156305"/>
                <a:gd name="connsiteY0" fmla="*/ 0 h 44862"/>
                <a:gd name="connsiteX1" fmla="*/ 0 w 156305"/>
                <a:gd name="connsiteY1" fmla="*/ 44863 h 4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305" h="44862">
                  <a:moveTo>
                    <a:pt x="156305" y="0"/>
                  </a:moveTo>
                  <a:lnTo>
                    <a:pt x="0" y="4486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A78FFFCD-C013-6F4D-9056-A9C04645118F}"/>
                </a:ext>
              </a:extLst>
            </p:cNvPr>
            <p:cNvSpPr/>
            <p:nvPr/>
          </p:nvSpPr>
          <p:spPr>
            <a:xfrm>
              <a:off x="5991103" y="3594540"/>
              <a:ext cx="210883" cy="107442"/>
            </a:xfrm>
            <a:custGeom>
              <a:avLst/>
              <a:gdLst>
                <a:gd name="connsiteX0" fmla="*/ 210884 w 210883"/>
                <a:gd name="connsiteY0" fmla="*/ 107442 h 107441"/>
                <a:gd name="connsiteX1" fmla="*/ 210884 w 210883"/>
                <a:gd name="connsiteY1" fmla="*/ 107442 h 107441"/>
                <a:gd name="connsiteX2" fmla="*/ 157829 w 210883"/>
                <a:gd name="connsiteY2" fmla="*/ 53721 h 107441"/>
                <a:gd name="connsiteX3" fmla="*/ 104870 w 210883"/>
                <a:gd name="connsiteY3" fmla="*/ 0 h 107441"/>
                <a:gd name="connsiteX4" fmla="*/ 52388 w 210883"/>
                <a:gd name="connsiteY4" fmla="*/ 53721 h 107441"/>
                <a:gd name="connsiteX5" fmla="*/ 0 w 210883"/>
                <a:gd name="connsiteY5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883" h="107441">
                  <a:moveTo>
                    <a:pt x="210884" y="107442"/>
                  </a:moveTo>
                  <a:lnTo>
                    <a:pt x="210884" y="107442"/>
                  </a:lnTo>
                  <a:lnTo>
                    <a:pt x="157829" y="53721"/>
                  </a:lnTo>
                  <a:lnTo>
                    <a:pt x="104870" y="0"/>
                  </a:lnTo>
                  <a:lnTo>
                    <a:pt x="52388" y="53721"/>
                  </a:lnTo>
                  <a:lnTo>
                    <a:pt x="0" y="10744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FEFC4A67-F6AD-0747-83E1-7685970AD23D}"/>
                </a:ext>
              </a:extLst>
            </p:cNvPr>
            <p:cNvSpPr/>
            <p:nvPr/>
          </p:nvSpPr>
          <p:spPr>
            <a:xfrm>
              <a:off x="6043491" y="3648273"/>
              <a:ext cx="105440" cy="40575"/>
            </a:xfrm>
            <a:custGeom>
              <a:avLst/>
              <a:gdLst>
                <a:gd name="connsiteX0" fmla="*/ 105442 w 105441"/>
                <a:gd name="connsiteY0" fmla="*/ 0 h 40576"/>
                <a:gd name="connsiteX1" fmla="*/ 81725 w 105441"/>
                <a:gd name="connsiteY1" fmla="*/ 40577 h 40576"/>
                <a:gd name="connsiteX2" fmla="*/ 23813 w 105441"/>
                <a:gd name="connsiteY2" fmla="*/ 40577 h 40576"/>
                <a:gd name="connsiteX3" fmla="*/ 0 w 105441"/>
                <a:gd name="connsiteY3" fmla="*/ 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41" h="40576">
                  <a:moveTo>
                    <a:pt x="105442" y="0"/>
                  </a:moveTo>
                  <a:lnTo>
                    <a:pt x="81725" y="40577"/>
                  </a:lnTo>
                  <a:lnTo>
                    <a:pt x="23813" y="40577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826C29BE-1E51-6F48-800F-BEC20A0711A9}"/>
                </a:ext>
              </a:extLst>
            </p:cNvPr>
            <p:cNvSpPr/>
            <p:nvPr/>
          </p:nvSpPr>
          <p:spPr>
            <a:xfrm>
              <a:off x="6031306" y="3688848"/>
              <a:ext cx="35907" cy="102869"/>
            </a:xfrm>
            <a:custGeom>
              <a:avLst/>
              <a:gdLst>
                <a:gd name="connsiteX0" fmla="*/ 35909 w 35909"/>
                <a:gd name="connsiteY0" fmla="*/ 0 h 102870"/>
                <a:gd name="connsiteX1" fmla="*/ 0 w 35909"/>
                <a:gd name="connsiteY1" fmla="*/ 10287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09" h="102870">
                  <a:moveTo>
                    <a:pt x="35909" y="0"/>
                  </a:moveTo>
                  <a:lnTo>
                    <a:pt x="0" y="10287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B2F0796D-C48A-7047-A823-B65CA8F64694}"/>
                </a:ext>
              </a:extLst>
            </p:cNvPr>
            <p:cNvSpPr/>
            <p:nvPr/>
          </p:nvSpPr>
          <p:spPr>
            <a:xfrm>
              <a:off x="6125241" y="3688842"/>
              <a:ext cx="37146" cy="102869"/>
            </a:xfrm>
            <a:custGeom>
              <a:avLst/>
              <a:gdLst>
                <a:gd name="connsiteX0" fmla="*/ 0 w 37147"/>
                <a:gd name="connsiteY0" fmla="*/ 0 h 102870"/>
                <a:gd name="connsiteX1" fmla="*/ 37148 w 37147"/>
                <a:gd name="connsiteY1" fmla="*/ 10287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147" h="102870">
                  <a:moveTo>
                    <a:pt x="0" y="0"/>
                  </a:moveTo>
                  <a:lnTo>
                    <a:pt x="37148" y="10287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Рисунок 769">
            <a:extLst>
              <a:ext uri="{FF2B5EF4-FFF2-40B4-BE49-F238E27FC236}">
                <a16:creationId xmlns:a16="http://schemas.microsoft.com/office/drawing/2014/main" id="{7C0EC689-5CED-054F-9DA6-72157391C659}"/>
              </a:ext>
            </a:extLst>
          </p:cNvPr>
          <p:cNvGrpSpPr/>
          <p:nvPr/>
        </p:nvGrpSpPr>
        <p:grpSpPr>
          <a:xfrm>
            <a:off x="199425" y="3300012"/>
            <a:ext cx="797920" cy="587771"/>
            <a:chOff x="4879698" y="1461905"/>
            <a:chExt cx="2492948" cy="3487317"/>
          </a:xfrm>
        </p:grpSpPr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2AC3CBB6-8F30-CC4F-89D2-34570EE9151C}"/>
                </a:ext>
              </a:extLst>
            </p:cNvPr>
            <p:cNvSpPr/>
            <p:nvPr/>
          </p:nvSpPr>
          <p:spPr>
            <a:xfrm>
              <a:off x="5304766" y="3162321"/>
              <a:ext cx="267366" cy="468252"/>
            </a:xfrm>
            <a:custGeom>
              <a:avLst/>
              <a:gdLst>
                <a:gd name="connsiteX0" fmla="*/ 44768 w 267366"/>
                <a:gd name="connsiteY0" fmla="*/ 315278 h 468249"/>
                <a:gd name="connsiteX1" fmla="*/ 44768 w 267366"/>
                <a:gd name="connsiteY1" fmla="*/ 315278 h 468249"/>
                <a:gd name="connsiteX2" fmla="*/ 19050 w 267366"/>
                <a:gd name="connsiteY2" fmla="*/ 233267 h 468249"/>
                <a:gd name="connsiteX3" fmla="*/ 0 w 267366"/>
                <a:gd name="connsiteY3" fmla="*/ 173736 h 468249"/>
                <a:gd name="connsiteX4" fmla="*/ 173450 w 267366"/>
                <a:gd name="connsiteY4" fmla="*/ 0 h 468249"/>
                <a:gd name="connsiteX5" fmla="*/ 267367 w 267366"/>
                <a:gd name="connsiteY5" fmla="*/ 294322 h 468249"/>
                <a:gd name="connsiteX6" fmla="*/ 93440 w 267366"/>
                <a:gd name="connsiteY6" fmla="*/ 468249 h 46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366" h="468249">
                  <a:moveTo>
                    <a:pt x="44768" y="315278"/>
                  </a:moveTo>
                  <a:lnTo>
                    <a:pt x="44768" y="315278"/>
                  </a:lnTo>
                  <a:cubicBezTo>
                    <a:pt x="44815" y="285950"/>
                    <a:pt x="35833" y="257318"/>
                    <a:pt x="19050" y="233267"/>
                  </a:cubicBezTo>
                  <a:lnTo>
                    <a:pt x="0" y="173736"/>
                  </a:lnTo>
                  <a:lnTo>
                    <a:pt x="173450" y="0"/>
                  </a:lnTo>
                  <a:lnTo>
                    <a:pt x="267367" y="294322"/>
                  </a:lnTo>
                  <a:lnTo>
                    <a:pt x="93440" y="46824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02041CD6-856F-5941-B3EC-94AD02ADCA05}"/>
                </a:ext>
              </a:extLst>
            </p:cNvPr>
            <p:cNvSpPr/>
            <p:nvPr/>
          </p:nvSpPr>
          <p:spPr>
            <a:xfrm>
              <a:off x="6198403" y="2261916"/>
              <a:ext cx="274033" cy="474538"/>
            </a:xfrm>
            <a:custGeom>
              <a:avLst/>
              <a:gdLst>
                <a:gd name="connsiteX0" fmla="*/ 180118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022 h 474535"/>
                <a:gd name="connsiteX4" fmla="*/ 180118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118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022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8745E1A1-2B0C-8648-AA41-57C7D357D970}"/>
                </a:ext>
              </a:extLst>
            </p:cNvPr>
            <p:cNvSpPr/>
            <p:nvPr/>
          </p:nvSpPr>
          <p:spPr>
            <a:xfrm>
              <a:off x="6378519" y="2081891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418 h 474535"/>
                <a:gd name="connsiteX2" fmla="*/ 93916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418"/>
                  </a:lnTo>
                  <a:lnTo>
                    <a:pt x="93916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61128F6B-F7C6-6744-9AC9-C5C1063D8691}"/>
                </a:ext>
              </a:extLst>
            </p:cNvPr>
            <p:cNvSpPr/>
            <p:nvPr/>
          </p:nvSpPr>
          <p:spPr>
            <a:xfrm>
              <a:off x="7098707" y="1461905"/>
              <a:ext cx="273939" cy="374240"/>
            </a:xfrm>
            <a:custGeom>
              <a:avLst/>
              <a:gdLst>
                <a:gd name="connsiteX0" fmla="*/ 273939 w 273939"/>
                <a:gd name="connsiteY0" fmla="*/ 194215 h 374237"/>
                <a:gd name="connsiteX1" fmla="*/ 93917 w 273939"/>
                <a:gd name="connsiteY1" fmla="*/ 374237 h 374237"/>
                <a:gd name="connsiteX2" fmla="*/ 0 w 273939"/>
                <a:gd name="connsiteY2" fmla="*/ 79820 h 374237"/>
                <a:gd name="connsiteX3" fmla="*/ 79724 w 273939"/>
                <a:gd name="connsiteY3" fmla="*/ 0 h 374237"/>
                <a:gd name="connsiteX4" fmla="*/ 273939 w 273939"/>
                <a:gd name="connsiteY4" fmla="*/ 194215 h 37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939" h="374237">
                  <a:moveTo>
                    <a:pt x="273939" y="194215"/>
                  </a:moveTo>
                  <a:lnTo>
                    <a:pt x="93917" y="374237"/>
                  </a:lnTo>
                  <a:lnTo>
                    <a:pt x="0" y="79820"/>
                  </a:lnTo>
                  <a:lnTo>
                    <a:pt x="79724" y="0"/>
                  </a:lnTo>
                  <a:lnTo>
                    <a:pt x="273939" y="19421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CB2CE9F2-F4E1-5A4C-97B6-F2EF0D4B86E7}"/>
                </a:ext>
              </a:extLst>
            </p:cNvPr>
            <p:cNvSpPr/>
            <p:nvPr/>
          </p:nvSpPr>
          <p:spPr>
            <a:xfrm>
              <a:off x="5349057" y="3477601"/>
              <a:ext cx="49244" cy="202217"/>
            </a:xfrm>
            <a:custGeom>
              <a:avLst/>
              <a:gdLst>
                <a:gd name="connsiteX0" fmla="*/ 476 w 49244"/>
                <a:gd name="connsiteY0" fmla="*/ 0 h 202215"/>
                <a:gd name="connsiteX1" fmla="*/ 49244 w 49244"/>
                <a:gd name="connsiteY1" fmla="*/ 152971 h 202215"/>
                <a:gd name="connsiteX2" fmla="*/ 0 w 49244"/>
                <a:gd name="connsiteY2" fmla="*/ 202216 h 202215"/>
                <a:gd name="connsiteX3" fmla="*/ 0 w 49244"/>
                <a:gd name="connsiteY3" fmla="*/ 144018 h 202215"/>
                <a:gd name="connsiteX4" fmla="*/ 0 w 49244"/>
                <a:gd name="connsiteY4" fmla="*/ 95 h 202215"/>
                <a:gd name="connsiteX5" fmla="*/ 0 w 49244"/>
                <a:gd name="connsiteY5" fmla="*/ 0 h 202215"/>
                <a:gd name="connsiteX6" fmla="*/ 476 w 49244"/>
                <a:gd name="connsiteY6" fmla="*/ 0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44" h="202215">
                  <a:moveTo>
                    <a:pt x="476" y="0"/>
                  </a:moveTo>
                  <a:lnTo>
                    <a:pt x="49244" y="152971"/>
                  </a:lnTo>
                  <a:lnTo>
                    <a:pt x="0" y="202216"/>
                  </a:lnTo>
                  <a:lnTo>
                    <a:pt x="0" y="144018"/>
                  </a:lnTo>
                  <a:lnTo>
                    <a:pt x="0" y="95"/>
                  </a:lnTo>
                  <a:lnTo>
                    <a:pt x="0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BA326E94-24FE-E842-B0D7-20185BD65008}"/>
                </a:ext>
              </a:extLst>
            </p:cNvPr>
            <p:cNvSpPr/>
            <p:nvPr/>
          </p:nvSpPr>
          <p:spPr>
            <a:xfrm>
              <a:off x="4879698" y="3579138"/>
              <a:ext cx="181606" cy="375885"/>
            </a:xfrm>
            <a:custGeom>
              <a:avLst/>
              <a:gdLst>
                <a:gd name="connsiteX0" fmla="*/ 181607 w 181607"/>
                <a:gd name="connsiteY0" fmla="*/ 42481 h 375883"/>
                <a:gd name="connsiteX1" fmla="*/ 181607 w 181607"/>
                <a:gd name="connsiteY1" fmla="*/ 368522 h 375883"/>
                <a:gd name="connsiteX2" fmla="*/ 7328 w 181607"/>
                <a:gd name="connsiteY2" fmla="*/ 282750 h 375883"/>
                <a:gd name="connsiteX3" fmla="*/ 40161 w 181607"/>
                <a:gd name="connsiteY3" fmla="*/ 141446 h 375883"/>
                <a:gd name="connsiteX4" fmla="*/ 181607 w 181607"/>
                <a:gd name="connsiteY4" fmla="*/ 0 h 37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07" h="375883">
                  <a:moveTo>
                    <a:pt x="181607" y="42481"/>
                  </a:moveTo>
                  <a:lnTo>
                    <a:pt x="181607" y="368522"/>
                  </a:lnTo>
                  <a:cubicBezTo>
                    <a:pt x="109798" y="392963"/>
                    <a:pt x="31770" y="354559"/>
                    <a:pt x="7328" y="282750"/>
                  </a:cubicBezTo>
                  <a:cubicBezTo>
                    <a:pt x="-9521" y="233239"/>
                    <a:pt x="3204" y="178451"/>
                    <a:pt x="40161" y="141446"/>
                  </a:cubicBezTo>
                  <a:lnTo>
                    <a:pt x="181607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76B60D81-E329-9648-8880-A311CC742488}"/>
                </a:ext>
              </a:extLst>
            </p:cNvPr>
            <p:cNvSpPr/>
            <p:nvPr/>
          </p:nvSpPr>
          <p:spPr>
            <a:xfrm>
              <a:off x="6558543" y="1901868"/>
              <a:ext cx="274033" cy="474444"/>
            </a:xfrm>
            <a:custGeom>
              <a:avLst/>
              <a:gdLst>
                <a:gd name="connsiteX0" fmla="*/ 180022 w 274034"/>
                <a:gd name="connsiteY0" fmla="*/ 0 h 474440"/>
                <a:gd name="connsiteX1" fmla="*/ 274034 w 274034"/>
                <a:gd name="connsiteY1" fmla="*/ 294323 h 474440"/>
                <a:gd name="connsiteX2" fmla="*/ 274034 w 274034"/>
                <a:gd name="connsiteY2" fmla="*/ 294418 h 474440"/>
                <a:gd name="connsiteX3" fmla="*/ 94012 w 274034"/>
                <a:gd name="connsiteY3" fmla="*/ 474440 h 474440"/>
                <a:gd name="connsiteX4" fmla="*/ 0 w 274034"/>
                <a:gd name="connsiteY4" fmla="*/ 180023 h 474440"/>
                <a:gd name="connsiteX5" fmla="*/ 180022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022" y="0"/>
                  </a:moveTo>
                  <a:lnTo>
                    <a:pt x="274034" y="294323"/>
                  </a:lnTo>
                  <a:lnTo>
                    <a:pt x="274034" y="294418"/>
                  </a:lnTo>
                  <a:lnTo>
                    <a:pt x="94012" y="474440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88E4BEB3-3DAD-1F46-A826-A411C6980FF7}"/>
                </a:ext>
              </a:extLst>
            </p:cNvPr>
            <p:cNvSpPr/>
            <p:nvPr/>
          </p:nvSpPr>
          <p:spPr>
            <a:xfrm>
              <a:off x="4914622" y="4779201"/>
              <a:ext cx="581217" cy="170021"/>
            </a:xfrm>
            <a:custGeom>
              <a:avLst/>
              <a:gdLst>
                <a:gd name="connsiteX0" fmla="*/ 581216 w 581215"/>
                <a:gd name="connsiteY0" fmla="*/ 0 h 170021"/>
                <a:gd name="connsiteX1" fmla="*/ 581216 w 581215"/>
                <a:gd name="connsiteY1" fmla="*/ 170021 h 170021"/>
                <a:gd name="connsiteX2" fmla="*/ 0 w 581215"/>
                <a:gd name="connsiteY2" fmla="*/ 170021 h 170021"/>
                <a:gd name="connsiteX3" fmla="*/ 0 w 581215"/>
                <a:gd name="connsiteY3" fmla="*/ 0 h 170021"/>
                <a:gd name="connsiteX4" fmla="*/ 146685 w 581215"/>
                <a:gd name="connsiteY4" fmla="*/ 0 h 170021"/>
                <a:gd name="connsiteX5" fmla="*/ 434435 w 581215"/>
                <a:gd name="connsiteY5" fmla="*/ 0 h 170021"/>
                <a:gd name="connsiteX6" fmla="*/ 581216 w 581215"/>
                <a:gd name="connsiteY6" fmla="*/ 0 h 1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215" h="170021">
                  <a:moveTo>
                    <a:pt x="581216" y="0"/>
                  </a:moveTo>
                  <a:lnTo>
                    <a:pt x="581216" y="170021"/>
                  </a:lnTo>
                  <a:lnTo>
                    <a:pt x="0" y="170021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434435" y="0"/>
                  </a:lnTo>
                  <a:lnTo>
                    <a:pt x="58121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0AF0222C-85C3-4243-B95E-89E11955C943}"/>
                </a:ext>
              </a:extLst>
            </p:cNvPr>
            <p:cNvSpPr/>
            <p:nvPr/>
          </p:nvSpPr>
          <p:spPr>
            <a:xfrm>
              <a:off x="6018379" y="2441939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513"/>
                  </a:lnTo>
                  <a:lnTo>
                    <a:pt x="94012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E776BF8B-FC51-244C-8117-7F71F31BA3BB}"/>
                </a:ext>
              </a:extLst>
            </p:cNvPr>
            <p:cNvSpPr/>
            <p:nvPr/>
          </p:nvSpPr>
          <p:spPr>
            <a:xfrm>
              <a:off x="5838355" y="2621962"/>
              <a:ext cx="274033" cy="474538"/>
            </a:xfrm>
            <a:custGeom>
              <a:avLst/>
              <a:gdLst>
                <a:gd name="connsiteX0" fmla="*/ 180023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118 h 474535"/>
                <a:gd name="connsiteX4" fmla="*/ 180023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3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118"/>
                  </a:lnTo>
                  <a:lnTo>
                    <a:pt x="180023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FA8469B5-8C5D-9D45-92E2-61DEFADAB113}"/>
                </a:ext>
              </a:extLst>
            </p:cNvPr>
            <p:cNvSpPr/>
            <p:nvPr/>
          </p:nvSpPr>
          <p:spPr>
            <a:xfrm>
              <a:off x="5283430" y="3336057"/>
              <a:ext cx="39909" cy="59532"/>
            </a:xfrm>
            <a:custGeom>
              <a:avLst/>
              <a:gdLst>
                <a:gd name="connsiteX0" fmla="*/ 20860 w 39909"/>
                <a:gd name="connsiteY0" fmla="*/ 0 h 59531"/>
                <a:gd name="connsiteX1" fmla="*/ 39910 w 39909"/>
                <a:gd name="connsiteY1" fmla="*/ 59531 h 59531"/>
                <a:gd name="connsiteX2" fmla="*/ 0 w 39909"/>
                <a:gd name="connsiteY2" fmla="*/ 2086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09" h="59531">
                  <a:moveTo>
                    <a:pt x="20860" y="0"/>
                  </a:moveTo>
                  <a:lnTo>
                    <a:pt x="39910" y="59531"/>
                  </a:lnTo>
                  <a:cubicBezTo>
                    <a:pt x="29242" y="44177"/>
                    <a:pt x="15688" y="31042"/>
                    <a:pt x="0" y="2086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573417A6-BE84-C44B-9309-301EC2B5B0AA}"/>
                </a:ext>
              </a:extLst>
            </p:cNvPr>
            <p:cNvSpPr/>
            <p:nvPr/>
          </p:nvSpPr>
          <p:spPr>
            <a:xfrm>
              <a:off x="6918588" y="1541726"/>
              <a:ext cx="274033" cy="474444"/>
            </a:xfrm>
            <a:custGeom>
              <a:avLst/>
              <a:gdLst>
                <a:gd name="connsiteX0" fmla="*/ 180118 w 274034"/>
                <a:gd name="connsiteY0" fmla="*/ 0 h 474440"/>
                <a:gd name="connsiteX1" fmla="*/ 274034 w 274034"/>
                <a:gd name="connsiteY1" fmla="*/ 294418 h 474440"/>
                <a:gd name="connsiteX2" fmla="*/ 274034 w 274034"/>
                <a:gd name="connsiteY2" fmla="*/ 294513 h 474440"/>
                <a:gd name="connsiteX3" fmla="*/ 94012 w 274034"/>
                <a:gd name="connsiteY3" fmla="*/ 474440 h 474440"/>
                <a:gd name="connsiteX4" fmla="*/ 0 w 274034"/>
                <a:gd name="connsiteY4" fmla="*/ 180023 h 474440"/>
                <a:gd name="connsiteX5" fmla="*/ 180118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118" y="0"/>
                  </a:moveTo>
                  <a:lnTo>
                    <a:pt x="274034" y="294418"/>
                  </a:lnTo>
                  <a:lnTo>
                    <a:pt x="274034" y="294513"/>
                  </a:lnTo>
                  <a:lnTo>
                    <a:pt x="94012" y="474440"/>
                  </a:lnTo>
                  <a:lnTo>
                    <a:pt x="0" y="180023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9E9C2731-53D8-A948-A7EF-0EC7C8F049F8}"/>
                </a:ext>
              </a:extLst>
            </p:cNvPr>
            <p:cNvSpPr/>
            <p:nvPr/>
          </p:nvSpPr>
          <p:spPr>
            <a:xfrm>
              <a:off x="5478215" y="2982107"/>
              <a:ext cx="274033" cy="474538"/>
            </a:xfrm>
            <a:custGeom>
              <a:avLst/>
              <a:gdLst>
                <a:gd name="connsiteX0" fmla="*/ 180118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022 h 474535"/>
                <a:gd name="connsiteX4" fmla="*/ 180118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118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022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ED92AE81-06D5-C543-907A-32FEB8EBF2A6}"/>
                </a:ext>
              </a:extLst>
            </p:cNvPr>
            <p:cNvSpPr/>
            <p:nvPr/>
          </p:nvSpPr>
          <p:spPr>
            <a:xfrm>
              <a:off x="6738567" y="1721749"/>
              <a:ext cx="274033" cy="474444"/>
            </a:xfrm>
            <a:custGeom>
              <a:avLst/>
              <a:gdLst>
                <a:gd name="connsiteX0" fmla="*/ 180022 w 274034"/>
                <a:gd name="connsiteY0" fmla="*/ 0 h 474440"/>
                <a:gd name="connsiteX1" fmla="*/ 274034 w 274034"/>
                <a:gd name="connsiteY1" fmla="*/ 294418 h 474440"/>
                <a:gd name="connsiteX2" fmla="*/ 274034 w 274034"/>
                <a:gd name="connsiteY2" fmla="*/ 294513 h 474440"/>
                <a:gd name="connsiteX3" fmla="*/ 94012 w 274034"/>
                <a:gd name="connsiteY3" fmla="*/ 474440 h 474440"/>
                <a:gd name="connsiteX4" fmla="*/ 0 w 274034"/>
                <a:gd name="connsiteY4" fmla="*/ 180118 h 474440"/>
                <a:gd name="connsiteX5" fmla="*/ 180022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022" y="0"/>
                  </a:moveTo>
                  <a:lnTo>
                    <a:pt x="274034" y="294418"/>
                  </a:lnTo>
                  <a:lnTo>
                    <a:pt x="274034" y="294513"/>
                  </a:lnTo>
                  <a:lnTo>
                    <a:pt x="94012" y="474440"/>
                  </a:lnTo>
                  <a:lnTo>
                    <a:pt x="0" y="180118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3F9DAD0A-9CD3-3E46-AE18-245480691950}"/>
                </a:ext>
              </a:extLst>
            </p:cNvPr>
            <p:cNvSpPr/>
            <p:nvPr/>
          </p:nvSpPr>
          <p:spPr>
            <a:xfrm>
              <a:off x="5658334" y="2802081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418 h 474535"/>
                <a:gd name="connsiteX2" fmla="*/ 93917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418"/>
                  </a:lnTo>
                  <a:lnTo>
                    <a:pt x="93917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D135E71D-D5BF-DE46-A7DA-B0B1B581E535}"/>
                </a:ext>
              </a:extLst>
            </p:cNvPr>
            <p:cNvSpPr/>
            <p:nvPr/>
          </p:nvSpPr>
          <p:spPr>
            <a:xfrm>
              <a:off x="5061307" y="3333599"/>
              <a:ext cx="287750" cy="143999"/>
            </a:xfrm>
            <a:custGeom>
              <a:avLst/>
              <a:gdLst>
                <a:gd name="connsiteX0" fmla="*/ 262033 w 287750"/>
                <a:gd name="connsiteY0" fmla="*/ 61989 h 143999"/>
                <a:gd name="connsiteX1" fmla="*/ 287750 w 287750"/>
                <a:gd name="connsiteY1" fmla="*/ 143999 h 143999"/>
                <a:gd name="connsiteX2" fmla="*/ 0 w 287750"/>
                <a:gd name="connsiteY2" fmla="*/ 143999 h 143999"/>
                <a:gd name="connsiteX3" fmla="*/ 143656 w 287750"/>
                <a:gd name="connsiteY3" fmla="*/ 0 h 143999"/>
                <a:gd name="connsiteX4" fmla="*/ 262033 w 287750"/>
                <a:gd name="connsiteY4" fmla="*/ 61894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50" h="143999">
                  <a:moveTo>
                    <a:pt x="262033" y="61989"/>
                  </a:moveTo>
                  <a:cubicBezTo>
                    <a:pt x="278816" y="86039"/>
                    <a:pt x="287798" y="114672"/>
                    <a:pt x="287750" y="143999"/>
                  </a:cubicBezTo>
                  <a:lnTo>
                    <a:pt x="0" y="143999"/>
                  </a:lnTo>
                  <a:cubicBezTo>
                    <a:pt x="-95" y="64570"/>
                    <a:pt x="64227" y="95"/>
                    <a:pt x="143656" y="0"/>
                  </a:cubicBezTo>
                  <a:cubicBezTo>
                    <a:pt x="190881" y="-47"/>
                    <a:pt x="235125" y="23079"/>
                    <a:pt x="262033" y="61894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1A944A23-096F-9043-88A1-87FABFCD9C01}"/>
                </a:ext>
              </a:extLst>
            </p:cNvPr>
            <p:cNvSpPr/>
            <p:nvPr/>
          </p:nvSpPr>
          <p:spPr>
            <a:xfrm>
              <a:off x="5061307" y="3477695"/>
              <a:ext cx="287750" cy="1301503"/>
            </a:xfrm>
            <a:custGeom>
              <a:avLst/>
              <a:gdLst>
                <a:gd name="connsiteX0" fmla="*/ 287750 w 287750"/>
                <a:gd name="connsiteY0" fmla="*/ 202120 h 1301495"/>
                <a:gd name="connsiteX1" fmla="*/ 287750 w 287750"/>
                <a:gd name="connsiteY1" fmla="*/ 1301496 h 1301495"/>
                <a:gd name="connsiteX2" fmla="*/ 0 w 287750"/>
                <a:gd name="connsiteY2" fmla="*/ 1301496 h 1301495"/>
                <a:gd name="connsiteX3" fmla="*/ 0 w 287750"/>
                <a:gd name="connsiteY3" fmla="*/ 469964 h 1301495"/>
                <a:gd name="connsiteX4" fmla="*/ 0 w 287750"/>
                <a:gd name="connsiteY4" fmla="*/ 143923 h 1301495"/>
                <a:gd name="connsiteX5" fmla="*/ 0 w 287750"/>
                <a:gd name="connsiteY5" fmla="*/ 101441 h 1301495"/>
                <a:gd name="connsiteX6" fmla="*/ 0 w 287750"/>
                <a:gd name="connsiteY6" fmla="*/ 0 h 1301495"/>
                <a:gd name="connsiteX7" fmla="*/ 287750 w 287750"/>
                <a:gd name="connsiteY7" fmla="*/ 0 h 1301495"/>
                <a:gd name="connsiteX8" fmla="*/ 287750 w 287750"/>
                <a:gd name="connsiteY8" fmla="*/ 143923 h 1301495"/>
                <a:gd name="connsiteX9" fmla="*/ 287750 w 287750"/>
                <a:gd name="connsiteY9" fmla="*/ 202120 h 130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750" h="1301495">
                  <a:moveTo>
                    <a:pt x="287750" y="202120"/>
                  </a:moveTo>
                  <a:lnTo>
                    <a:pt x="287750" y="1301496"/>
                  </a:lnTo>
                  <a:lnTo>
                    <a:pt x="0" y="1301496"/>
                  </a:lnTo>
                  <a:lnTo>
                    <a:pt x="0" y="469964"/>
                  </a:lnTo>
                  <a:lnTo>
                    <a:pt x="0" y="143923"/>
                  </a:lnTo>
                  <a:lnTo>
                    <a:pt x="0" y="101441"/>
                  </a:lnTo>
                  <a:lnTo>
                    <a:pt x="0" y="0"/>
                  </a:lnTo>
                  <a:lnTo>
                    <a:pt x="287750" y="0"/>
                  </a:lnTo>
                  <a:lnTo>
                    <a:pt x="287750" y="143923"/>
                  </a:lnTo>
                  <a:lnTo>
                    <a:pt x="287750" y="20212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2E11E367-009B-9E43-A8F1-15F86B84634B}"/>
                </a:ext>
              </a:extLst>
            </p:cNvPr>
            <p:cNvSpPr/>
            <p:nvPr/>
          </p:nvSpPr>
          <p:spPr>
            <a:xfrm>
              <a:off x="5061307" y="3337477"/>
              <a:ext cx="287750" cy="1441724"/>
            </a:xfrm>
            <a:custGeom>
              <a:avLst/>
              <a:gdLst>
                <a:gd name="connsiteX0" fmla="*/ 287750 w 287750"/>
                <a:gd name="connsiteY0" fmla="*/ 1441715 h 1441714"/>
                <a:gd name="connsiteX1" fmla="*/ 287750 w 287750"/>
                <a:gd name="connsiteY1" fmla="*/ 140219 h 1441714"/>
                <a:gd name="connsiteX2" fmla="*/ 287750 w 287750"/>
                <a:gd name="connsiteY2" fmla="*/ 140219 h 1441714"/>
                <a:gd name="connsiteX3" fmla="*/ 140170 w 287750"/>
                <a:gd name="connsiteY3" fmla="*/ 49 h 1441714"/>
                <a:gd name="connsiteX4" fmla="*/ 0 w 287750"/>
                <a:gd name="connsiteY4" fmla="*/ 140219 h 1441714"/>
                <a:gd name="connsiteX5" fmla="*/ 0 w 287750"/>
                <a:gd name="connsiteY5" fmla="*/ 1441715 h 144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750" h="1441714">
                  <a:moveTo>
                    <a:pt x="287750" y="1441715"/>
                  </a:moveTo>
                  <a:lnTo>
                    <a:pt x="287750" y="140219"/>
                  </a:lnTo>
                  <a:lnTo>
                    <a:pt x="287750" y="140219"/>
                  </a:lnTo>
                  <a:cubicBezTo>
                    <a:pt x="285702" y="60761"/>
                    <a:pt x="219637" y="-1999"/>
                    <a:pt x="140170" y="49"/>
                  </a:cubicBezTo>
                  <a:cubicBezTo>
                    <a:pt x="63589" y="2020"/>
                    <a:pt x="1972" y="63638"/>
                    <a:pt x="0" y="140219"/>
                  </a:cubicBezTo>
                  <a:lnTo>
                    <a:pt x="0" y="144171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395D4319-CE1F-BB4C-82F4-E8F8528EFAB3}"/>
                </a:ext>
              </a:extLst>
            </p:cNvPr>
            <p:cNvSpPr/>
            <p:nvPr/>
          </p:nvSpPr>
          <p:spPr>
            <a:xfrm>
              <a:off x="4914622" y="4779201"/>
              <a:ext cx="581217" cy="170021"/>
            </a:xfrm>
            <a:custGeom>
              <a:avLst/>
              <a:gdLst>
                <a:gd name="connsiteX0" fmla="*/ 434435 w 581215"/>
                <a:gd name="connsiteY0" fmla="*/ 0 h 170021"/>
                <a:gd name="connsiteX1" fmla="*/ 581216 w 581215"/>
                <a:gd name="connsiteY1" fmla="*/ 0 h 170021"/>
                <a:gd name="connsiteX2" fmla="*/ 581216 w 581215"/>
                <a:gd name="connsiteY2" fmla="*/ 170021 h 170021"/>
                <a:gd name="connsiteX3" fmla="*/ 0 w 581215"/>
                <a:gd name="connsiteY3" fmla="*/ 170021 h 170021"/>
                <a:gd name="connsiteX4" fmla="*/ 0 w 581215"/>
                <a:gd name="connsiteY4" fmla="*/ 0 h 170021"/>
                <a:gd name="connsiteX5" fmla="*/ 146685 w 581215"/>
                <a:gd name="connsiteY5" fmla="*/ 0 h 170021"/>
                <a:gd name="connsiteX6" fmla="*/ 434435 w 581215"/>
                <a:gd name="connsiteY6" fmla="*/ 0 h 1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215" h="170021">
                  <a:moveTo>
                    <a:pt x="434435" y="0"/>
                  </a:moveTo>
                  <a:lnTo>
                    <a:pt x="581216" y="0"/>
                  </a:lnTo>
                  <a:lnTo>
                    <a:pt x="581216" y="170021"/>
                  </a:lnTo>
                  <a:lnTo>
                    <a:pt x="0" y="170021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434435" y="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7279C593-EFED-3749-87A9-E8CE0B4EB6AF}"/>
                </a:ext>
              </a:extLst>
            </p:cNvPr>
            <p:cNvSpPr/>
            <p:nvPr/>
          </p:nvSpPr>
          <p:spPr>
            <a:xfrm>
              <a:off x="4879698" y="3579138"/>
              <a:ext cx="181606" cy="375885"/>
            </a:xfrm>
            <a:custGeom>
              <a:avLst/>
              <a:gdLst>
                <a:gd name="connsiteX0" fmla="*/ 181607 w 181607"/>
                <a:gd name="connsiteY0" fmla="*/ 368522 h 375883"/>
                <a:gd name="connsiteX1" fmla="*/ 7328 w 181607"/>
                <a:gd name="connsiteY1" fmla="*/ 282750 h 375883"/>
                <a:gd name="connsiteX2" fmla="*/ 40161 w 181607"/>
                <a:gd name="connsiteY2" fmla="*/ 141446 h 375883"/>
                <a:gd name="connsiteX3" fmla="*/ 181607 w 181607"/>
                <a:gd name="connsiteY3" fmla="*/ 0 h 37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607" h="375883">
                  <a:moveTo>
                    <a:pt x="181607" y="368522"/>
                  </a:moveTo>
                  <a:cubicBezTo>
                    <a:pt x="109798" y="392963"/>
                    <a:pt x="31770" y="354559"/>
                    <a:pt x="7328" y="282750"/>
                  </a:cubicBezTo>
                  <a:cubicBezTo>
                    <a:pt x="-9521" y="233239"/>
                    <a:pt x="3204" y="178451"/>
                    <a:pt x="40161" y="141446"/>
                  </a:cubicBezTo>
                  <a:lnTo>
                    <a:pt x="181607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7D8CE530-D236-114A-9FFF-E64B5941ABB5}"/>
                </a:ext>
              </a:extLst>
            </p:cNvPr>
            <p:cNvSpPr/>
            <p:nvPr/>
          </p:nvSpPr>
          <p:spPr>
            <a:xfrm>
              <a:off x="5349057" y="2196287"/>
              <a:ext cx="1483520" cy="1483528"/>
            </a:xfrm>
            <a:custGeom>
              <a:avLst/>
              <a:gdLst>
                <a:gd name="connsiteX0" fmla="*/ 1483519 w 1483518"/>
                <a:gd name="connsiteY0" fmla="*/ 0 h 1483518"/>
                <a:gd name="connsiteX1" fmla="*/ 1303496 w 1483518"/>
                <a:gd name="connsiteY1" fmla="*/ 180022 h 1483518"/>
                <a:gd name="connsiteX2" fmla="*/ 1123378 w 1483518"/>
                <a:gd name="connsiteY2" fmla="*/ 360140 h 1483518"/>
                <a:gd name="connsiteX3" fmla="*/ 943356 w 1483518"/>
                <a:gd name="connsiteY3" fmla="*/ 540163 h 1483518"/>
                <a:gd name="connsiteX4" fmla="*/ 763334 w 1483518"/>
                <a:gd name="connsiteY4" fmla="*/ 720185 h 1483518"/>
                <a:gd name="connsiteX5" fmla="*/ 583311 w 1483518"/>
                <a:gd name="connsiteY5" fmla="*/ 900208 h 1483518"/>
                <a:gd name="connsiteX6" fmla="*/ 403193 w 1483518"/>
                <a:gd name="connsiteY6" fmla="*/ 1080326 h 1483518"/>
                <a:gd name="connsiteX7" fmla="*/ 223171 w 1483518"/>
                <a:gd name="connsiteY7" fmla="*/ 1260348 h 1483518"/>
                <a:gd name="connsiteX8" fmla="*/ 49244 w 1483518"/>
                <a:gd name="connsiteY8" fmla="*/ 1434275 h 1483518"/>
                <a:gd name="connsiteX9" fmla="*/ 0 w 1483518"/>
                <a:gd name="connsiteY9" fmla="*/ 1483519 h 1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518" h="1483518">
                  <a:moveTo>
                    <a:pt x="1483519" y="0"/>
                  </a:moveTo>
                  <a:lnTo>
                    <a:pt x="1303496" y="180022"/>
                  </a:lnTo>
                  <a:lnTo>
                    <a:pt x="1123378" y="360140"/>
                  </a:lnTo>
                  <a:lnTo>
                    <a:pt x="943356" y="540163"/>
                  </a:lnTo>
                  <a:lnTo>
                    <a:pt x="763334" y="720185"/>
                  </a:lnTo>
                  <a:lnTo>
                    <a:pt x="583311" y="900208"/>
                  </a:lnTo>
                  <a:lnTo>
                    <a:pt x="403193" y="1080326"/>
                  </a:lnTo>
                  <a:lnTo>
                    <a:pt x="223171" y="1260348"/>
                  </a:lnTo>
                  <a:lnTo>
                    <a:pt x="49244" y="1434275"/>
                  </a:lnTo>
                  <a:lnTo>
                    <a:pt x="0" y="148351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0ABCB6C7-E4ED-774E-9DD0-78A354855160}"/>
                </a:ext>
              </a:extLst>
            </p:cNvPr>
            <p:cNvSpPr/>
            <p:nvPr/>
          </p:nvSpPr>
          <p:spPr>
            <a:xfrm>
              <a:off x="6832579" y="2016264"/>
              <a:ext cx="180021" cy="179928"/>
            </a:xfrm>
            <a:custGeom>
              <a:avLst/>
              <a:gdLst>
                <a:gd name="connsiteX0" fmla="*/ 180023 w 180022"/>
                <a:gd name="connsiteY0" fmla="*/ 0 h 179927"/>
                <a:gd name="connsiteX1" fmla="*/ 0 w 180022"/>
                <a:gd name="connsiteY1" fmla="*/ 179927 h 17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22" h="179927">
                  <a:moveTo>
                    <a:pt x="180023" y="0"/>
                  </a:moveTo>
                  <a:lnTo>
                    <a:pt x="0" y="17992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DAEACBBF-E6D5-8545-8FAE-0914FA49017C}"/>
                </a:ext>
              </a:extLst>
            </p:cNvPr>
            <p:cNvSpPr/>
            <p:nvPr/>
          </p:nvSpPr>
          <p:spPr>
            <a:xfrm>
              <a:off x="7012600" y="1836242"/>
              <a:ext cx="180021" cy="179928"/>
            </a:xfrm>
            <a:custGeom>
              <a:avLst/>
              <a:gdLst>
                <a:gd name="connsiteX0" fmla="*/ 180023 w 180022"/>
                <a:gd name="connsiteY0" fmla="*/ 0 h 179927"/>
                <a:gd name="connsiteX1" fmla="*/ 0 w 180022"/>
                <a:gd name="connsiteY1" fmla="*/ 179927 h 17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22" h="179927">
                  <a:moveTo>
                    <a:pt x="180023" y="0"/>
                  </a:moveTo>
                  <a:lnTo>
                    <a:pt x="0" y="17992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88A15588-0640-DD4E-AB81-69B13A94725B}"/>
                </a:ext>
              </a:extLst>
            </p:cNvPr>
            <p:cNvSpPr/>
            <p:nvPr/>
          </p:nvSpPr>
          <p:spPr>
            <a:xfrm>
              <a:off x="5283428" y="1461905"/>
              <a:ext cx="2089215" cy="1895011"/>
            </a:xfrm>
            <a:custGeom>
              <a:avLst/>
              <a:gdLst>
                <a:gd name="connsiteX0" fmla="*/ 0 w 2089213"/>
                <a:gd name="connsiteY0" fmla="*/ 1894999 h 1894998"/>
                <a:gd name="connsiteX1" fmla="*/ 20860 w 2089213"/>
                <a:gd name="connsiteY1" fmla="*/ 1874139 h 1894998"/>
                <a:gd name="connsiteX2" fmla="*/ 194786 w 2089213"/>
                <a:gd name="connsiteY2" fmla="*/ 1700213 h 1894998"/>
                <a:gd name="connsiteX3" fmla="*/ 374904 w 2089213"/>
                <a:gd name="connsiteY3" fmla="*/ 1520190 h 1894998"/>
                <a:gd name="connsiteX4" fmla="*/ 554926 w 2089213"/>
                <a:gd name="connsiteY4" fmla="*/ 1340167 h 1894998"/>
                <a:gd name="connsiteX5" fmla="*/ 734949 w 2089213"/>
                <a:gd name="connsiteY5" fmla="*/ 1160050 h 1894998"/>
                <a:gd name="connsiteX6" fmla="*/ 914972 w 2089213"/>
                <a:gd name="connsiteY6" fmla="*/ 980027 h 1894998"/>
                <a:gd name="connsiteX7" fmla="*/ 1095089 w 2089213"/>
                <a:gd name="connsiteY7" fmla="*/ 800005 h 1894998"/>
                <a:gd name="connsiteX8" fmla="*/ 1275112 w 2089213"/>
                <a:gd name="connsiteY8" fmla="*/ 619982 h 1894998"/>
                <a:gd name="connsiteX9" fmla="*/ 1455134 w 2089213"/>
                <a:gd name="connsiteY9" fmla="*/ 439960 h 1894998"/>
                <a:gd name="connsiteX10" fmla="*/ 1635157 w 2089213"/>
                <a:gd name="connsiteY10" fmla="*/ 259842 h 1894998"/>
                <a:gd name="connsiteX11" fmla="*/ 1815274 w 2089213"/>
                <a:gd name="connsiteY11" fmla="*/ 79820 h 1894998"/>
                <a:gd name="connsiteX12" fmla="*/ 1894999 w 2089213"/>
                <a:gd name="connsiteY12" fmla="*/ 0 h 1894998"/>
                <a:gd name="connsiteX13" fmla="*/ 2089214 w 2089213"/>
                <a:gd name="connsiteY13" fmla="*/ 194215 h 1894998"/>
                <a:gd name="connsiteX14" fmla="*/ 1909191 w 2089213"/>
                <a:gd name="connsiteY14" fmla="*/ 374237 h 18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9213" h="1894998">
                  <a:moveTo>
                    <a:pt x="0" y="1894999"/>
                  </a:moveTo>
                  <a:lnTo>
                    <a:pt x="20860" y="1874139"/>
                  </a:lnTo>
                  <a:lnTo>
                    <a:pt x="194786" y="1700213"/>
                  </a:lnTo>
                  <a:lnTo>
                    <a:pt x="374904" y="1520190"/>
                  </a:lnTo>
                  <a:lnTo>
                    <a:pt x="554926" y="1340167"/>
                  </a:lnTo>
                  <a:lnTo>
                    <a:pt x="734949" y="1160050"/>
                  </a:lnTo>
                  <a:lnTo>
                    <a:pt x="914972" y="980027"/>
                  </a:lnTo>
                  <a:lnTo>
                    <a:pt x="1095089" y="800005"/>
                  </a:lnTo>
                  <a:lnTo>
                    <a:pt x="1275112" y="619982"/>
                  </a:lnTo>
                  <a:lnTo>
                    <a:pt x="1455134" y="439960"/>
                  </a:lnTo>
                  <a:lnTo>
                    <a:pt x="1635157" y="259842"/>
                  </a:lnTo>
                  <a:lnTo>
                    <a:pt x="1815274" y="79820"/>
                  </a:lnTo>
                  <a:lnTo>
                    <a:pt x="1894999" y="0"/>
                  </a:lnTo>
                  <a:lnTo>
                    <a:pt x="2089214" y="194215"/>
                  </a:lnTo>
                  <a:lnTo>
                    <a:pt x="1909191" y="37423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8A5AEB98-5298-B94F-A58C-E24D5D25A5AD}"/>
                </a:ext>
              </a:extLst>
            </p:cNvPr>
            <p:cNvSpPr/>
            <p:nvPr/>
          </p:nvSpPr>
          <p:spPr>
            <a:xfrm>
              <a:off x="7098704" y="1541726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7 w 93916"/>
                <a:gd name="connsiteY1" fmla="*/ 294418 h 294512"/>
                <a:gd name="connsiteX2" fmla="*/ 93917 w 93916"/>
                <a:gd name="connsiteY2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7" y="294418"/>
                  </a:lnTo>
                  <a:lnTo>
                    <a:pt x="93917" y="29451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019858C7-6363-D549-8DA7-BBC68E560E0C}"/>
                </a:ext>
              </a:extLst>
            </p:cNvPr>
            <p:cNvSpPr/>
            <p:nvPr/>
          </p:nvSpPr>
          <p:spPr>
            <a:xfrm>
              <a:off x="6918585" y="1721749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418 h 294512"/>
                <a:gd name="connsiteX2" fmla="*/ 94012 w 94011"/>
                <a:gd name="connsiteY2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418"/>
                  </a:lnTo>
                  <a:lnTo>
                    <a:pt x="94012" y="29451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022AE707-93E7-F044-B760-C9E22D9AB230}"/>
                </a:ext>
              </a:extLst>
            </p:cNvPr>
            <p:cNvSpPr/>
            <p:nvPr/>
          </p:nvSpPr>
          <p:spPr>
            <a:xfrm>
              <a:off x="6738561" y="1901869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323 h 294417"/>
                <a:gd name="connsiteX2" fmla="*/ 94012 w 94011"/>
                <a:gd name="connsiteY2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323"/>
                  </a:lnTo>
                  <a:lnTo>
                    <a:pt x="94012" y="29441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920CB8A1-1B7F-9F43-A27C-FA7CEBDF9D85}"/>
                </a:ext>
              </a:extLst>
            </p:cNvPr>
            <p:cNvSpPr/>
            <p:nvPr/>
          </p:nvSpPr>
          <p:spPr>
            <a:xfrm>
              <a:off x="6558534" y="2081892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418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55F729A7-EC52-2441-A218-171ED4F418F9}"/>
                </a:ext>
              </a:extLst>
            </p:cNvPr>
            <p:cNvSpPr/>
            <p:nvPr/>
          </p:nvSpPr>
          <p:spPr>
            <a:xfrm>
              <a:off x="6378510" y="2261917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6 w 93916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6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3F0DB01B-7A90-4A43-A113-D953CFD53BF1}"/>
                </a:ext>
              </a:extLst>
            </p:cNvPr>
            <p:cNvSpPr/>
            <p:nvPr/>
          </p:nvSpPr>
          <p:spPr>
            <a:xfrm>
              <a:off x="6198391" y="2441940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A338BC27-EC8A-DA4F-A7FF-BD24297CD8FE}"/>
                </a:ext>
              </a:extLst>
            </p:cNvPr>
            <p:cNvSpPr/>
            <p:nvPr/>
          </p:nvSpPr>
          <p:spPr>
            <a:xfrm>
              <a:off x="6018364" y="2621960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2F3D590A-6A0C-804B-B985-60E9A5CB3D60}"/>
                </a:ext>
              </a:extLst>
            </p:cNvPr>
            <p:cNvSpPr/>
            <p:nvPr/>
          </p:nvSpPr>
          <p:spPr>
            <a:xfrm>
              <a:off x="5838340" y="2802080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418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CF332ADD-2EA0-9C4F-827E-BF8339C7FDB6}"/>
                </a:ext>
              </a:extLst>
            </p:cNvPr>
            <p:cNvSpPr/>
            <p:nvPr/>
          </p:nvSpPr>
          <p:spPr>
            <a:xfrm>
              <a:off x="5658322" y="2982105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7 w 93916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7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15006E27-2BD8-0842-AB53-8A31B40BD65A}"/>
                </a:ext>
              </a:extLst>
            </p:cNvPr>
            <p:cNvSpPr/>
            <p:nvPr/>
          </p:nvSpPr>
          <p:spPr>
            <a:xfrm>
              <a:off x="5478201" y="3162125"/>
              <a:ext cx="94012" cy="294515"/>
            </a:xfrm>
            <a:custGeom>
              <a:avLst/>
              <a:gdLst>
                <a:gd name="connsiteX0" fmla="*/ 0 w 94011"/>
                <a:gd name="connsiteY0" fmla="*/ 0 h 294513"/>
                <a:gd name="connsiteX1" fmla="*/ 94012 w 94011"/>
                <a:gd name="connsiteY1" fmla="*/ 294513 h 29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3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D99DB644-3F54-1542-9EF5-9247172D07DF}"/>
                </a:ext>
              </a:extLst>
            </p:cNvPr>
            <p:cNvSpPr/>
            <p:nvPr/>
          </p:nvSpPr>
          <p:spPr>
            <a:xfrm>
              <a:off x="5349515" y="3477591"/>
              <a:ext cx="48769" cy="152972"/>
            </a:xfrm>
            <a:custGeom>
              <a:avLst/>
              <a:gdLst>
                <a:gd name="connsiteX0" fmla="*/ 0 w 48768"/>
                <a:gd name="connsiteY0" fmla="*/ 0 h 152971"/>
                <a:gd name="connsiteX1" fmla="*/ 48768 w 48768"/>
                <a:gd name="connsiteY1" fmla="*/ 152972 h 15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52971">
                  <a:moveTo>
                    <a:pt x="0" y="0"/>
                  </a:moveTo>
                  <a:lnTo>
                    <a:pt x="48768" y="15297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974F460B-00C8-1245-9E11-C673DF177FA3}"/>
                </a:ext>
              </a:extLst>
            </p:cNvPr>
            <p:cNvSpPr/>
            <p:nvPr/>
          </p:nvSpPr>
          <p:spPr>
            <a:xfrm>
              <a:off x="5304272" y="3336045"/>
              <a:ext cx="19051" cy="59532"/>
            </a:xfrm>
            <a:custGeom>
              <a:avLst/>
              <a:gdLst>
                <a:gd name="connsiteX0" fmla="*/ 0 w 19050"/>
                <a:gd name="connsiteY0" fmla="*/ 0 h 59531"/>
                <a:gd name="connsiteX1" fmla="*/ 19050 w 19050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59531">
                  <a:moveTo>
                    <a:pt x="0" y="0"/>
                  </a:moveTo>
                  <a:lnTo>
                    <a:pt x="19050" y="595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52993AAA-B7E9-B94E-885B-82A494A07F6C}"/>
                </a:ext>
              </a:extLst>
            </p:cNvPr>
            <p:cNvSpPr/>
            <p:nvPr/>
          </p:nvSpPr>
          <p:spPr>
            <a:xfrm>
              <a:off x="5061299" y="3477672"/>
              <a:ext cx="287749" cy="9524"/>
            </a:xfrm>
            <a:custGeom>
              <a:avLst/>
              <a:gdLst>
                <a:gd name="connsiteX0" fmla="*/ 0 w 287750"/>
                <a:gd name="connsiteY0" fmla="*/ 0 h 9525"/>
                <a:gd name="connsiteX1" fmla="*/ 287750 w 2877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750" h="9525">
                  <a:moveTo>
                    <a:pt x="0" y="0"/>
                  </a:moveTo>
                  <a:lnTo>
                    <a:pt x="28775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56" name="Стрелка вправо 165">
            <a:extLst>
              <a:ext uri="{FF2B5EF4-FFF2-40B4-BE49-F238E27FC236}">
                <a16:creationId xmlns:a16="http://schemas.microsoft.com/office/drawing/2014/main" id="{244E5BEF-17D0-4BAE-B097-A2D9E53FF743}"/>
              </a:ext>
            </a:extLst>
          </p:cNvPr>
          <p:cNvSpPr/>
          <p:nvPr/>
        </p:nvSpPr>
        <p:spPr>
          <a:xfrm>
            <a:off x="3349245" y="3401169"/>
            <a:ext cx="2977823" cy="489368"/>
          </a:xfrm>
          <a:prstGeom prst="rightArrow">
            <a:avLst/>
          </a:prstGeom>
          <a:gradFill>
            <a:gsLst>
              <a:gs pos="100000">
                <a:srgbClr val="92D050"/>
              </a:gs>
              <a:gs pos="39000">
                <a:schemeClr val="bg1">
                  <a:alpha val="55000"/>
                </a:schemeClr>
              </a:gs>
            </a:gsLst>
            <a:lin ang="2700000" scaled="1"/>
          </a:gradFill>
          <a:ln w="22225">
            <a:solidFill>
              <a:srgbClr val="FBC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endParaRPr lang="ru-RU" sz="2100" b="1" i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Скругленный прямоугольник 5">
            <a:extLst>
              <a:ext uri="{FF2B5EF4-FFF2-40B4-BE49-F238E27FC236}">
                <a16:creationId xmlns:a16="http://schemas.microsoft.com/office/drawing/2014/main" id="{9325C296-0119-4908-B42F-72E3FC203B4D}"/>
              </a:ext>
            </a:extLst>
          </p:cNvPr>
          <p:cNvSpPr/>
          <p:nvPr/>
        </p:nvSpPr>
        <p:spPr>
          <a:xfrm>
            <a:off x="3330468" y="3006053"/>
            <a:ext cx="3015376" cy="37039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 defTabSz="304731"/>
            <a:r>
              <a:rPr lang="ru-RU" sz="1900" dirty="0">
                <a:solidFill>
                  <a:schemeClr val="tx1"/>
                </a:solidFill>
                <a:cs typeface="Arial" pitchFamily="34" charset="0"/>
              </a:rPr>
              <a:t>гаалийн транзит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02EBA6C-4B9F-4705-8C20-418A2BCCBF19}"/>
              </a:ext>
            </a:extLst>
          </p:cNvPr>
          <p:cNvSpPr/>
          <p:nvPr/>
        </p:nvSpPr>
        <p:spPr>
          <a:xfrm>
            <a:off x="8602484" y="3018285"/>
            <a:ext cx="3255633" cy="731404"/>
          </a:xfrm>
          <a:prstGeom prst="rect">
            <a:avLst/>
          </a:prstGeom>
          <a:solidFill>
            <a:srgbClr val="1D49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r>
              <a:rPr lang="ru-RU" sz="1900" dirty="0">
                <a:solidFill>
                  <a:srgbClr val="000000"/>
                </a:solidFill>
              </a:rPr>
              <a:t>Биет хяналтын гаалийн пост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2136" y="1176051"/>
            <a:ext cx="12036768" cy="1453411"/>
            <a:chOff x="72136" y="909351"/>
            <a:chExt cx="12036768" cy="1453411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72136" y="909351"/>
              <a:ext cx="12036768" cy="1453411"/>
            </a:xfrm>
            <a:prstGeom prst="roundRect">
              <a:avLst/>
            </a:prstGeom>
            <a:gradFill>
              <a:gsLst>
                <a:gs pos="100000">
                  <a:srgbClr val="92D050"/>
                </a:gs>
                <a:gs pos="39000">
                  <a:schemeClr val="bg1">
                    <a:alpha val="55000"/>
                  </a:schemeClr>
                </a:gs>
              </a:gsLst>
              <a:lin ang="2700000" scaled="1"/>
            </a:gradFill>
            <a:ln w="222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 defTabSz="304731"/>
              <a:endParaRPr lang="ru-RU" sz="21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Стрелка вправо 165">
              <a:extLst>
                <a:ext uri="{FF2B5EF4-FFF2-40B4-BE49-F238E27FC236}">
                  <a16:creationId xmlns:a16="http://schemas.microsoft.com/office/drawing/2014/main" id="{244E5BEF-17D0-4BAE-B097-A2D9E53FF743}"/>
                </a:ext>
              </a:extLst>
            </p:cNvPr>
            <p:cNvSpPr/>
            <p:nvPr/>
          </p:nvSpPr>
          <p:spPr>
            <a:xfrm>
              <a:off x="3215680" y="1840462"/>
              <a:ext cx="3015376" cy="489368"/>
            </a:xfrm>
            <a:prstGeom prst="rightArrow">
              <a:avLst/>
            </a:prstGeom>
            <a:gradFill>
              <a:gsLst>
                <a:gs pos="100000">
                  <a:srgbClr val="92D050"/>
                </a:gs>
                <a:gs pos="39000">
                  <a:schemeClr val="bg1">
                    <a:alpha val="55000"/>
                  </a:schemeClr>
                </a:gs>
              </a:gsLst>
              <a:lin ang="2700000" scaled="1"/>
            </a:gradFill>
            <a:ln w="22225">
              <a:solidFill>
                <a:srgbClr val="FBC5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 defTabSz="304731"/>
              <a:endParaRPr lang="ru-RU" sz="2100" b="1" i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8602482" y="1045502"/>
              <a:ext cx="3233725" cy="34094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algn="ctr" defTabSz="304731"/>
              <a:r>
                <a:rPr lang="ru-RU" sz="2100" b="1" dirty="0">
                  <a:solidFill>
                    <a:schemeClr val="tx1"/>
                  </a:solidFill>
                </a:rPr>
                <a:t>Оросын Холбооны Улс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05672" y="1028734"/>
              <a:ext cx="2638776" cy="357713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algn="ctr" defTabSz="304731"/>
              <a:r>
                <a:rPr lang="ru-RU" sz="2100" b="1" dirty="0">
                  <a:solidFill>
                    <a:schemeClr val="tx1"/>
                  </a:solidFill>
                </a:rPr>
                <a:t>Монгол Улс</a:t>
              </a:r>
            </a:p>
          </p:txBody>
        </p:sp>
        <p:sp>
          <p:nvSpPr>
            <p:cNvPr id="48" name="Скругленный прямоугольник 5">
              <a:extLst>
                <a:ext uri="{FF2B5EF4-FFF2-40B4-BE49-F238E27FC236}">
                  <a16:creationId xmlns:a16="http://schemas.microsoft.com/office/drawing/2014/main" id="{9325C296-0119-4908-B42F-72E3FC203B4D}"/>
                </a:ext>
              </a:extLst>
            </p:cNvPr>
            <p:cNvSpPr/>
            <p:nvPr/>
          </p:nvSpPr>
          <p:spPr>
            <a:xfrm>
              <a:off x="3219785" y="1095033"/>
              <a:ext cx="3015376" cy="64651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algn="ctr" defTabSz="304731"/>
              <a:endParaRPr lang="ru-RU" sz="19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 defTabSz="304731"/>
              <a:r>
                <a:rPr lang="ru-RU" sz="1900" dirty="0" err="1">
                  <a:solidFill>
                    <a:schemeClr val="tx1"/>
                  </a:solidFill>
                  <a:cs typeface="Arial" pitchFamily="34" charset="0"/>
                </a:rPr>
                <a:t>хилийн</a:t>
              </a:r>
              <a:r>
                <a:rPr lang="ru-RU" sz="19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ru-RU" sz="1900" dirty="0" err="1">
                  <a:solidFill>
                    <a:schemeClr val="tx1"/>
                  </a:solidFill>
                  <a:cs typeface="Arial" pitchFamily="34" charset="0"/>
                </a:rPr>
                <a:t>боомтод</a:t>
              </a:r>
              <a:r>
                <a:rPr lang="ru-RU" sz="19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ru-RU" sz="1900" dirty="0" err="1">
                  <a:solidFill>
                    <a:schemeClr val="tx1"/>
                  </a:solidFill>
                  <a:cs typeface="Arial" pitchFamily="34" charset="0"/>
                </a:rPr>
                <a:t>барааг</a:t>
              </a:r>
              <a:r>
                <a:rPr lang="ru-RU" sz="19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ru-RU" sz="1900" dirty="0" err="1">
                  <a:solidFill>
                    <a:schemeClr val="tx1"/>
                  </a:solidFill>
                  <a:cs typeface="Arial" pitchFamily="34" charset="0"/>
                </a:rPr>
                <a:t>үзүүлэх</a:t>
              </a:r>
              <a:br>
                <a:rPr lang="ru-RU" sz="1900" dirty="0">
                  <a:solidFill>
                    <a:schemeClr val="tx1"/>
                  </a:solidFill>
                  <a:cs typeface="Arial" pitchFamily="34" charset="0"/>
                </a:rPr>
              </a:br>
              <a:endParaRPr lang="ru-RU" sz="1900" i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B02EBA6C-4B9F-4705-8C20-418A2BCCBF19}"/>
                </a:ext>
              </a:extLst>
            </p:cNvPr>
            <p:cNvSpPr/>
            <p:nvPr/>
          </p:nvSpPr>
          <p:spPr>
            <a:xfrm>
              <a:off x="239350" y="1604798"/>
              <a:ext cx="1599153" cy="664725"/>
            </a:xfrm>
            <a:prstGeom prst="rect">
              <a:avLst/>
            </a:prstGeom>
            <a:solidFill>
              <a:srgbClr val="1D4999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 defTabSz="304731"/>
              <a:r>
                <a:rPr lang="ru-RU" sz="1900" dirty="0">
                  <a:solidFill>
                    <a:srgbClr val="000000"/>
                  </a:solidFill>
                </a:rPr>
                <a:t>Илгээгчийн агуулах</a:t>
              </a:r>
            </a:p>
          </p:txBody>
        </p:sp>
        <p:grpSp>
          <p:nvGrpSpPr>
            <p:cNvPr id="50" name="Рисунок 301">
              <a:extLst>
                <a:ext uri="{FF2B5EF4-FFF2-40B4-BE49-F238E27FC236}">
                  <a16:creationId xmlns:a16="http://schemas.microsoft.com/office/drawing/2014/main" id="{370B069C-5E2E-0F44-B82D-5A6724912CE8}"/>
                </a:ext>
              </a:extLst>
            </p:cNvPr>
            <p:cNvGrpSpPr/>
            <p:nvPr/>
          </p:nvGrpSpPr>
          <p:grpSpPr>
            <a:xfrm>
              <a:off x="7248129" y="1807253"/>
              <a:ext cx="1168596" cy="555507"/>
              <a:chOff x="4527031" y="2492977"/>
              <a:chExt cx="3137908" cy="1872045"/>
            </a:xfrm>
          </p:grpSpPr>
          <p:sp>
            <p:nvSpPr>
              <p:cNvPr id="349" name="Полилиния 348">
                <a:extLst>
                  <a:ext uri="{FF2B5EF4-FFF2-40B4-BE49-F238E27FC236}">
                    <a16:creationId xmlns:a16="http://schemas.microsoft.com/office/drawing/2014/main" id="{A014FB60-D53A-0E4E-95A2-F0090A0C8937}"/>
                  </a:ext>
                </a:extLst>
              </p:cNvPr>
              <p:cNvSpPr/>
              <p:nvPr/>
            </p:nvSpPr>
            <p:spPr>
              <a:xfrm>
                <a:off x="4527031" y="4121183"/>
                <a:ext cx="3137908" cy="243839"/>
              </a:xfrm>
              <a:custGeom>
                <a:avLst/>
                <a:gdLst>
                  <a:gd name="connsiteX0" fmla="*/ 3137916 w 3137916"/>
                  <a:gd name="connsiteY0" fmla="*/ 0 h 243839"/>
                  <a:gd name="connsiteX1" fmla="*/ 3137916 w 3137916"/>
                  <a:gd name="connsiteY1" fmla="*/ 243840 h 243839"/>
                  <a:gd name="connsiteX2" fmla="*/ 0 w 3137916"/>
                  <a:gd name="connsiteY2" fmla="*/ 243840 h 243839"/>
                  <a:gd name="connsiteX3" fmla="*/ 0 w 3137916"/>
                  <a:gd name="connsiteY3" fmla="*/ 0 h 243839"/>
                  <a:gd name="connsiteX4" fmla="*/ 73057 w 3137916"/>
                  <a:gd name="connsiteY4" fmla="*/ 0 h 243839"/>
                  <a:gd name="connsiteX5" fmla="*/ 821055 w 3137916"/>
                  <a:gd name="connsiteY5" fmla="*/ 0 h 243839"/>
                  <a:gd name="connsiteX6" fmla="*/ 2316861 w 3137916"/>
                  <a:gd name="connsiteY6" fmla="*/ 0 h 243839"/>
                  <a:gd name="connsiteX7" fmla="*/ 3064859 w 3137916"/>
                  <a:gd name="connsiteY7" fmla="*/ 0 h 243839"/>
                  <a:gd name="connsiteX8" fmla="*/ 3137916 w 3137916"/>
                  <a:gd name="connsiteY8" fmla="*/ 0 h 24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7916" h="243839">
                    <a:moveTo>
                      <a:pt x="3137916" y="0"/>
                    </a:moveTo>
                    <a:lnTo>
                      <a:pt x="3137916" y="243840"/>
                    </a:lnTo>
                    <a:lnTo>
                      <a:pt x="0" y="243840"/>
                    </a:lnTo>
                    <a:lnTo>
                      <a:pt x="0" y="0"/>
                    </a:lnTo>
                    <a:lnTo>
                      <a:pt x="73057" y="0"/>
                    </a:lnTo>
                    <a:lnTo>
                      <a:pt x="821055" y="0"/>
                    </a:lnTo>
                    <a:lnTo>
                      <a:pt x="2316861" y="0"/>
                    </a:lnTo>
                    <a:lnTo>
                      <a:pt x="3064859" y="0"/>
                    </a:lnTo>
                    <a:lnTo>
                      <a:pt x="3137916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Полилиния 349">
                <a:extLst>
                  <a:ext uri="{FF2B5EF4-FFF2-40B4-BE49-F238E27FC236}">
                    <a16:creationId xmlns:a16="http://schemas.microsoft.com/office/drawing/2014/main" id="{63D49C49-148B-404E-BAC3-77AFA287B838}"/>
                  </a:ext>
                </a:extLst>
              </p:cNvPr>
              <p:cNvSpPr/>
              <p:nvPr/>
            </p:nvSpPr>
            <p:spPr>
              <a:xfrm>
                <a:off x="6843886" y="2581275"/>
                <a:ext cx="747996" cy="1540194"/>
              </a:xfrm>
              <a:custGeom>
                <a:avLst/>
                <a:gdLst>
                  <a:gd name="connsiteX0" fmla="*/ 747998 w 747998"/>
                  <a:gd name="connsiteY0" fmla="*/ 0 h 1540192"/>
                  <a:gd name="connsiteX1" fmla="*/ 747998 w 747998"/>
                  <a:gd name="connsiteY1" fmla="*/ 1540193 h 1540192"/>
                  <a:gd name="connsiteX2" fmla="*/ 0 w 747998"/>
                  <a:gd name="connsiteY2" fmla="*/ 1540193 h 1540192"/>
                  <a:gd name="connsiteX3" fmla="*/ 0 w 747998"/>
                  <a:gd name="connsiteY3" fmla="*/ 0 h 1540192"/>
                  <a:gd name="connsiteX4" fmla="*/ 633698 w 747998"/>
                  <a:gd name="connsiteY4" fmla="*/ 1425893 h 1540192"/>
                  <a:gd name="connsiteX5" fmla="*/ 633698 w 747998"/>
                  <a:gd name="connsiteY5" fmla="*/ 114300 h 1540192"/>
                  <a:gd name="connsiteX6" fmla="*/ 114300 w 747998"/>
                  <a:gd name="connsiteY6" fmla="*/ 114300 h 1540192"/>
                  <a:gd name="connsiteX7" fmla="*/ 114300 w 747998"/>
                  <a:gd name="connsiteY7" fmla="*/ 1425893 h 154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998" h="1540192">
                    <a:moveTo>
                      <a:pt x="747998" y="0"/>
                    </a:moveTo>
                    <a:lnTo>
                      <a:pt x="747998" y="1540193"/>
                    </a:lnTo>
                    <a:lnTo>
                      <a:pt x="0" y="1540193"/>
                    </a:lnTo>
                    <a:lnTo>
                      <a:pt x="0" y="0"/>
                    </a:lnTo>
                    <a:close/>
                    <a:moveTo>
                      <a:pt x="633698" y="1425893"/>
                    </a:moveTo>
                    <a:lnTo>
                      <a:pt x="633698" y="114300"/>
                    </a:lnTo>
                    <a:lnTo>
                      <a:pt x="114300" y="114300"/>
                    </a:lnTo>
                    <a:lnTo>
                      <a:pt x="114300" y="1425893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Полилиния 350">
                <a:extLst>
                  <a:ext uri="{FF2B5EF4-FFF2-40B4-BE49-F238E27FC236}">
                    <a16:creationId xmlns:a16="http://schemas.microsoft.com/office/drawing/2014/main" id="{75BCAE56-7439-B741-B5B6-D9C872C98DB9}"/>
                  </a:ext>
                </a:extLst>
              </p:cNvPr>
              <p:cNvSpPr/>
              <p:nvPr/>
            </p:nvSpPr>
            <p:spPr>
              <a:xfrm>
                <a:off x="6958186" y="2695289"/>
                <a:ext cx="519397" cy="1311594"/>
              </a:xfrm>
              <a:custGeom>
                <a:avLst/>
                <a:gdLst>
                  <a:gd name="connsiteX0" fmla="*/ 0 w 519398"/>
                  <a:gd name="connsiteY0" fmla="*/ 0 h 1311592"/>
                  <a:gd name="connsiteX1" fmla="*/ 519398 w 519398"/>
                  <a:gd name="connsiteY1" fmla="*/ 0 h 1311592"/>
                  <a:gd name="connsiteX2" fmla="*/ 519398 w 519398"/>
                  <a:gd name="connsiteY2" fmla="*/ 1311593 h 1311592"/>
                  <a:gd name="connsiteX3" fmla="*/ 0 w 519398"/>
                  <a:gd name="connsiteY3" fmla="*/ 1311593 h 131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398" h="1311592">
                    <a:moveTo>
                      <a:pt x="0" y="0"/>
                    </a:moveTo>
                    <a:lnTo>
                      <a:pt x="519398" y="0"/>
                    </a:lnTo>
                    <a:lnTo>
                      <a:pt x="519398" y="1311593"/>
                    </a:lnTo>
                    <a:lnTo>
                      <a:pt x="0" y="13115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Полилиния 351">
                <a:extLst>
                  <a:ext uri="{FF2B5EF4-FFF2-40B4-BE49-F238E27FC236}">
                    <a16:creationId xmlns:a16="http://schemas.microsoft.com/office/drawing/2014/main" id="{1033843B-D4F0-CE44-A113-983F4FA1EDFF}"/>
                  </a:ext>
                </a:extLst>
              </p:cNvPr>
              <p:cNvSpPr/>
              <p:nvPr/>
            </p:nvSpPr>
            <p:spPr>
              <a:xfrm>
                <a:off x="5348084" y="2580989"/>
                <a:ext cx="1495800" cy="1540194"/>
              </a:xfrm>
              <a:custGeom>
                <a:avLst/>
                <a:gdLst>
                  <a:gd name="connsiteX0" fmla="*/ 1495806 w 1495805"/>
                  <a:gd name="connsiteY0" fmla="*/ 0 h 1540192"/>
                  <a:gd name="connsiteX1" fmla="*/ 1495806 w 1495805"/>
                  <a:gd name="connsiteY1" fmla="*/ 1540193 h 1540192"/>
                  <a:gd name="connsiteX2" fmla="*/ 0 w 1495805"/>
                  <a:gd name="connsiteY2" fmla="*/ 1540193 h 1540192"/>
                  <a:gd name="connsiteX3" fmla="*/ 0 w 1495805"/>
                  <a:gd name="connsiteY3" fmla="*/ 0 h 1540192"/>
                  <a:gd name="connsiteX4" fmla="*/ 383572 w 1495805"/>
                  <a:gd name="connsiteY4" fmla="*/ 0 h 1540192"/>
                  <a:gd name="connsiteX5" fmla="*/ 383572 w 1495805"/>
                  <a:gd name="connsiteY5" fmla="*/ 114300 h 1540192"/>
                  <a:gd name="connsiteX6" fmla="*/ 114205 w 1495805"/>
                  <a:gd name="connsiteY6" fmla="*/ 114300 h 1540192"/>
                  <a:gd name="connsiteX7" fmla="*/ 114205 w 1495805"/>
                  <a:gd name="connsiteY7" fmla="*/ 1425893 h 1540192"/>
                  <a:gd name="connsiteX8" fmla="*/ 331851 w 1495805"/>
                  <a:gd name="connsiteY8" fmla="*/ 1425893 h 1540192"/>
                  <a:gd name="connsiteX9" fmla="*/ 799814 w 1495805"/>
                  <a:gd name="connsiteY9" fmla="*/ 1425893 h 1540192"/>
                  <a:gd name="connsiteX10" fmla="*/ 1163955 w 1495805"/>
                  <a:gd name="connsiteY10" fmla="*/ 1425893 h 1540192"/>
                  <a:gd name="connsiteX11" fmla="*/ 1381506 w 1495805"/>
                  <a:gd name="connsiteY11" fmla="*/ 1425893 h 1540192"/>
                  <a:gd name="connsiteX12" fmla="*/ 1381506 w 1495805"/>
                  <a:gd name="connsiteY12" fmla="*/ 114300 h 1540192"/>
                  <a:gd name="connsiteX13" fmla="*/ 1112234 w 1495805"/>
                  <a:gd name="connsiteY13" fmla="*/ 114300 h 1540192"/>
                  <a:gd name="connsiteX14" fmla="*/ 1112234 w 1495805"/>
                  <a:gd name="connsiteY14" fmla="*/ 0 h 1540192"/>
                  <a:gd name="connsiteX15" fmla="*/ 1495806 w 1495805"/>
                  <a:gd name="connsiteY15" fmla="*/ 0 h 154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5805" h="1540192">
                    <a:moveTo>
                      <a:pt x="1495806" y="0"/>
                    </a:moveTo>
                    <a:lnTo>
                      <a:pt x="1495806" y="1540193"/>
                    </a:lnTo>
                    <a:lnTo>
                      <a:pt x="0" y="1540193"/>
                    </a:lnTo>
                    <a:lnTo>
                      <a:pt x="0" y="0"/>
                    </a:lnTo>
                    <a:lnTo>
                      <a:pt x="383572" y="0"/>
                    </a:lnTo>
                    <a:lnTo>
                      <a:pt x="383572" y="114300"/>
                    </a:lnTo>
                    <a:lnTo>
                      <a:pt x="114205" y="114300"/>
                    </a:lnTo>
                    <a:lnTo>
                      <a:pt x="114205" y="1425893"/>
                    </a:lnTo>
                    <a:lnTo>
                      <a:pt x="331851" y="1425893"/>
                    </a:lnTo>
                    <a:lnTo>
                      <a:pt x="799814" y="1425893"/>
                    </a:lnTo>
                    <a:lnTo>
                      <a:pt x="1163955" y="1425893"/>
                    </a:lnTo>
                    <a:lnTo>
                      <a:pt x="1381506" y="1425893"/>
                    </a:lnTo>
                    <a:lnTo>
                      <a:pt x="1381506" y="114300"/>
                    </a:lnTo>
                    <a:lnTo>
                      <a:pt x="1112234" y="114300"/>
                    </a:lnTo>
                    <a:lnTo>
                      <a:pt x="1112234" y="0"/>
                    </a:lnTo>
                    <a:lnTo>
                      <a:pt x="1495806" y="0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Полилиния 352">
                <a:extLst>
                  <a:ext uri="{FF2B5EF4-FFF2-40B4-BE49-F238E27FC236}">
                    <a16:creationId xmlns:a16="http://schemas.microsoft.com/office/drawing/2014/main" id="{50D97324-8BAA-DE42-9516-2AC7055069D0}"/>
                  </a:ext>
                </a:extLst>
              </p:cNvPr>
              <p:cNvSpPr/>
              <p:nvPr/>
            </p:nvSpPr>
            <p:spPr>
              <a:xfrm>
                <a:off x="5462764" y="2695576"/>
                <a:ext cx="1266820" cy="1311594"/>
              </a:xfrm>
              <a:custGeom>
                <a:avLst/>
                <a:gdLst>
                  <a:gd name="connsiteX0" fmla="*/ 1266825 w 1266824"/>
                  <a:gd name="connsiteY0" fmla="*/ 0 h 1311592"/>
                  <a:gd name="connsiteX1" fmla="*/ 1266825 w 1266824"/>
                  <a:gd name="connsiteY1" fmla="*/ 1311593 h 1311592"/>
                  <a:gd name="connsiteX2" fmla="*/ 0 w 1266824"/>
                  <a:gd name="connsiteY2" fmla="*/ 1311593 h 1311592"/>
                  <a:gd name="connsiteX3" fmla="*/ 0 w 1266824"/>
                  <a:gd name="connsiteY3" fmla="*/ 0 h 1311592"/>
                  <a:gd name="connsiteX4" fmla="*/ 269367 w 1266824"/>
                  <a:gd name="connsiteY4" fmla="*/ 0 h 1311592"/>
                  <a:gd name="connsiteX5" fmla="*/ 269367 w 1266824"/>
                  <a:gd name="connsiteY5" fmla="*/ 27527 h 1311592"/>
                  <a:gd name="connsiteX6" fmla="*/ 328327 w 1266824"/>
                  <a:gd name="connsiteY6" fmla="*/ 86487 h 1311592"/>
                  <a:gd name="connsiteX7" fmla="*/ 939070 w 1266824"/>
                  <a:gd name="connsiteY7" fmla="*/ 86487 h 1311592"/>
                  <a:gd name="connsiteX8" fmla="*/ 998029 w 1266824"/>
                  <a:gd name="connsiteY8" fmla="*/ 27527 h 1311592"/>
                  <a:gd name="connsiteX9" fmla="*/ 998029 w 1266824"/>
                  <a:gd name="connsiteY9" fmla="*/ 0 h 131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6824" h="1311592">
                    <a:moveTo>
                      <a:pt x="1266825" y="0"/>
                    </a:moveTo>
                    <a:lnTo>
                      <a:pt x="1266825" y="1311593"/>
                    </a:lnTo>
                    <a:lnTo>
                      <a:pt x="0" y="1311593"/>
                    </a:lnTo>
                    <a:lnTo>
                      <a:pt x="0" y="0"/>
                    </a:lnTo>
                    <a:lnTo>
                      <a:pt x="269367" y="0"/>
                    </a:lnTo>
                    <a:lnTo>
                      <a:pt x="269367" y="27527"/>
                    </a:lnTo>
                    <a:cubicBezTo>
                      <a:pt x="269367" y="60093"/>
                      <a:pt x="295761" y="86487"/>
                      <a:pt x="328327" y="86487"/>
                    </a:cubicBezTo>
                    <a:lnTo>
                      <a:pt x="939070" y="86487"/>
                    </a:lnTo>
                    <a:cubicBezTo>
                      <a:pt x="971636" y="86487"/>
                      <a:pt x="998029" y="60093"/>
                      <a:pt x="998029" y="27527"/>
                    </a:cubicBezTo>
                    <a:lnTo>
                      <a:pt x="9980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Полилиния 353">
                <a:extLst>
                  <a:ext uri="{FF2B5EF4-FFF2-40B4-BE49-F238E27FC236}">
                    <a16:creationId xmlns:a16="http://schemas.microsoft.com/office/drawing/2014/main" id="{3941792A-3583-4F43-B55B-DD36E59F7BFB}"/>
                  </a:ext>
                </a:extLst>
              </p:cNvPr>
              <p:cNvSpPr/>
              <p:nvPr/>
            </p:nvSpPr>
            <p:spPr>
              <a:xfrm>
                <a:off x="5731655" y="2492977"/>
                <a:ext cx="728660" cy="289082"/>
              </a:xfrm>
              <a:custGeom>
                <a:avLst/>
                <a:gdLst>
                  <a:gd name="connsiteX0" fmla="*/ 728663 w 728662"/>
                  <a:gd name="connsiteY0" fmla="*/ 202597 h 289083"/>
                  <a:gd name="connsiteX1" fmla="*/ 728663 w 728662"/>
                  <a:gd name="connsiteY1" fmla="*/ 230124 h 289083"/>
                  <a:gd name="connsiteX2" fmla="*/ 669703 w 728662"/>
                  <a:gd name="connsiteY2" fmla="*/ 289084 h 289083"/>
                  <a:gd name="connsiteX3" fmla="*/ 58960 w 728662"/>
                  <a:gd name="connsiteY3" fmla="*/ 289084 h 289083"/>
                  <a:gd name="connsiteX4" fmla="*/ 0 w 728662"/>
                  <a:gd name="connsiteY4" fmla="*/ 230124 h 289083"/>
                  <a:gd name="connsiteX5" fmla="*/ 0 w 728662"/>
                  <a:gd name="connsiteY5" fmla="*/ 58960 h 289083"/>
                  <a:gd name="connsiteX6" fmla="*/ 58960 w 728662"/>
                  <a:gd name="connsiteY6" fmla="*/ 0 h 289083"/>
                  <a:gd name="connsiteX7" fmla="*/ 669703 w 728662"/>
                  <a:gd name="connsiteY7" fmla="*/ 0 h 289083"/>
                  <a:gd name="connsiteX8" fmla="*/ 728663 w 728662"/>
                  <a:gd name="connsiteY8" fmla="*/ 58960 h 289083"/>
                  <a:gd name="connsiteX9" fmla="*/ 728663 w 728662"/>
                  <a:gd name="connsiteY9" fmla="*/ 202597 h 289083"/>
                  <a:gd name="connsiteX10" fmla="*/ 690563 w 728662"/>
                  <a:gd name="connsiteY10" fmla="*/ 230124 h 289083"/>
                  <a:gd name="connsiteX11" fmla="*/ 690563 w 728662"/>
                  <a:gd name="connsiteY11" fmla="*/ 58960 h 289083"/>
                  <a:gd name="connsiteX12" fmla="*/ 669703 w 728662"/>
                  <a:gd name="connsiteY12" fmla="*/ 38100 h 289083"/>
                  <a:gd name="connsiteX13" fmla="*/ 58960 w 728662"/>
                  <a:gd name="connsiteY13" fmla="*/ 38100 h 289083"/>
                  <a:gd name="connsiteX14" fmla="*/ 38100 w 728662"/>
                  <a:gd name="connsiteY14" fmla="*/ 58960 h 289083"/>
                  <a:gd name="connsiteX15" fmla="*/ 38100 w 728662"/>
                  <a:gd name="connsiteY15" fmla="*/ 229838 h 289083"/>
                  <a:gd name="connsiteX16" fmla="*/ 58960 w 728662"/>
                  <a:gd name="connsiteY16" fmla="*/ 250698 h 289083"/>
                  <a:gd name="connsiteX17" fmla="*/ 669703 w 728662"/>
                  <a:gd name="connsiteY17" fmla="*/ 250698 h 289083"/>
                  <a:gd name="connsiteX18" fmla="*/ 690563 w 728662"/>
                  <a:gd name="connsiteY18" fmla="*/ 22983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8662" h="289083">
                    <a:moveTo>
                      <a:pt x="728663" y="202597"/>
                    </a:moveTo>
                    <a:lnTo>
                      <a:pt x="728663" y="230124"/>
                    </a:lnTo>
                    <a:cubicBezTo>
                      <a:pt x="728663" y="262690"/>
                      <a:pt x="702269" y="289084"/>
                      <a:pt x="669703" y="289084"/>
                    </a:cubicBezTo>
                    <a:lnTo>
                      <a:pt x="58960" y="289084"/>
                    </a:lnTo>
                    <a:cubicBezTo>
                      <a:pt x="26394" y="289084"/>
                      <a:pt x="0" y="262690"/>
                      <a:pt x="0" y="230124"/>
                    </a:cubicBezTo>
                    <a:lnTo>
                      <a:pt x="0" y="58960"/>
                    </a:lnTo>
                    <a:cubicBezTo>
                      <a:pt x="0" y="26394"/>
                      <a:pt x="26394" y="0"/>
                      <a:pt x="58960" y="0"/>
                    </a:cubicBezTo>
                    <a:lnTo>
                      <a:pt x="669703" y="0"/>
                    </a:lnTo>
                    <a:cubicBezTo>
                      <a:pt x="702269" y="0"/>
                      <a:pt x="728663" y="26394"/>
                      <a:pt x="728663" y="58960"/>
                    </a:cubicBezTo>
                    <a:lnTo>
                      <a:pt x="728663" y="202597"/>
                    </a:lnTo>
                    <a:close/>
                    <a:moveTo>
                      <a:pt x="690563" y="230124"/>
                    </a:moveTo>
                    <a:lnTo>
                      <a:pt x="690563" y="58960"/>
                    </a:lnTo>
                    <a:cubicBezTo>
                      <a:pt x="690515" y="47463"/>
                      <a:pt x="681199" y="38148"/>
                      <a:pt x="669703" y="38100"/>
                    </a:cubicBezTo>
                    <a:lnTo>
                      <a:pt x="58960" y="38100"/>
                    </a:lnTo>
                    <a:cubicBezTo>
                      <a:pt x="47463" y="38148"/>
                      <a:pt x="38148" y="47463"/>
                      <a:pt x="38100" y="58960"/>
                    </a:cubicBezTo>
                    <a:lnTo>
                      <a:pt x="38100" y="229838"/>
                    </a:lnTo>
                    <a:cubicBezTo>
                      <a:pt x="38148" y="241335"/>
                      <a:pt x="47463" y="250650"/>
                      <a:pt x="58960" y="250698"/>
                    </a:cubicBezTo>
                    <a:lnTo>
                      <a:pt x="669703" y="250698"/>
                    </a:lnTo>
                    <a:cubicBezTo>
                      <a:pt x="681199" y="250650"/>
                      <a:pt x="690515" y="241335"/>
                      <a:pt x="690563" y="229838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Полилиния 354">
                <a:extLst>
                  <a:ext uri="{FF2B5EF4-FFF2-40B4-BE49-F238E27FC236}">
                    <a16:creationId xmlns:a16="http://schemas.microsoft.com/office/drawing/2014/main" id="{A80ECE44-6CC9-E749-970B-6B94B4B3F85E}"/>
                  </a:ext>
                </a:extLst>
              </p:cNvPr>
              <p:cNvSpPr/>
              <p:nvPr/>
            </p:nvSpPr>
            <p:spPr>
              <a:xfrm>
                <a:off x="5769756" y="2531078"/>
                <a:ext cx="652462" cy="212599"/>
              </a:xfrm>
              <a:custGeom>
                <a:avLst/>
                <a:gdLst>
                  <a:gd name="connsiteX0" fmla="*/ 652463 w 652462"/>
                  <a:gd name="connsiteY0" fmla="*/ 20860 h 212598"/>
                  <a:gd name="connsiteX1" fmla="*/ 652463 w 652462"/>
                  <a:gd name="connsiteY1" fmla="*/ 191738 h 212598"/>
                  <a:gd name="connsiteX2" fmla="*/ 631603 w 652462"/>
                  <a:gd name="connsiteY2" fmla="*/ 212598 h 212598"/>
                  <a:gd name="connsiteX3" fmla="*/ 20860 w 652462"/>
                  <a:gd name="connsiteY3" fmla="*/ 212598 h 212598"/>
                  <a:gd name="connsiteX4" fmla="*/ 0 w 652462"/>
                  <a:gd name="connsiteY4" fmla="*/ 191738 h 212598"/>
                  <a:gd name="connsiteX5" fmla="*/ 0 w 652462"/>
                  <a:gd name="connsiteY5" fmla="*/ 20860 h 212598"/>
                  <a:gd name="connsiteX6" fmla="*/ 20860 w 652462"/>
                  <a:gd name="connsiteY6" fmla="*/ 0 h 212598"/>
                  <a:gd name="connsiteX7" fmla="*/ 631603 w 652462"/>
                  <a:gd name="connsiteY7" fmla="*/ 0 h 212598"/>
                  <a:gd name="connsiteX8" fmla="*/ 652463 w 652462"/>
                  <a:gd name="connsiteY8" fmla="*/ 20860 h 212598"/>
                  <a:gd name="connsiteX9" fmla="*/ 578834 w 652462"/>
                  <a:gd name="connsiteY9" fmla="*/ 126968 h 212598"/>
                  <a:gd name="connsiteX10" fmla="*/ 578834 w 652462"/>
                  <a:gd name="connsiteY10" fmla="*/ 85630 h 212598"/>
                  <a:gd name="connsiteX11" fmla="*/ 74009 w 652462"/>
                  <a:gd name="connsiteY11" fmla="*/ 85630 h 212598"/>
                  <a:gd name="connsiteX12" fmla="*/ 74009 w 652462"/>
                  <a:gd name="connsiteY12" fmla="*/ 12696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2462" h="212598">
                    <a:moveTo>
                      <a:pt x="652463" y="20860"/>
                    </a:moveTo>
                    <a:lnTo>
                      <a:pt x="652463" y="191738"/>
                    </a:lnTo>
                    <a:cubicBezTo>
                      <a:pt x="652415" y="203235"/>
                      <a:pt x="643099" y="212550"/>
                      <a:pt x="631603" y="212598"/>
                    </a:cubicBezTo>
                    <a:lnTo>
                      <a:pt x="20860" y="212598"/>
                    </a:lnTo>
                    <a:cubicBezTo>
                      <a:pt x="9363" y="212550"/>
                      <a:pt x="48" y="203235"/>
                      <a:pt x="0" y="191738"/>
                    </a:cubicBezTo>
                    <a:lnTo>
                      <a:pt x="0" y="20860"/>
                    </a:lnTo>
                    <a:cubicBezTo>
                      <a:pt x="48" y="9363"/>
                      <a:pt x="9363" y="48"/>
                      <a:pt x="20860" y="0"/>
                    </a:cubicBezTo>
                    <a:lnTo>
                      <a:pt x="631603" y="0"/>
                    </a:lnTo>
                    <a:cubicBezTo>
                      <a:pt x="643099" y="48"/>
                      <a:pt x="652415" y="9363"/>
                      <a:pt x="652463" y="20860"/>
                    </a:cubicBezTo>
                    <a:close/>
                    <a:moveTo>
                      <a:pt x="578834" y="126968"/>
                    </a:moveTo>
                    <a:lnTo>
                      <a:pt x="578834" y="85630"/>
                    </a:lnTo>
                    <a:lnTo>
                      <a:pt x="74009" y="85630"/>
                    </a:lnTo>
                    <a:lnTo>
                      <a:pt x="74009" y="1269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Полилиния 355">
                <a:extLst>
                  <a:ext uri="{FF2B5EF4-FFF2-40B4-BE49-F238E27FC236}">
                    <a16:creationId xmlns:a16="http://schemas.microsoft.com/office/drawing/2014/main" id="{40650FA7-71E4-C54A-95BB-81E2DAE3B4D2}"/>
                  </a:ext>
                </a:extLst>
              </p:cNvPr>
              <p:cNvSpPr/>
              <p:nvPr/>
            </p:nvSpPr>
            <p:spPr>
              <a:xfrm>
                <a:off x="5843383" y="2616707"/>
                <a:ext cx="505205" cy="41338"/>
              </a:xfrm>
              <a:custGeom>
                <a:avLst/>
                <a:gdLst>
                  <a:gd name="connsiteX0" fmla="*/ 0 w 505205"/>
                  <a:gd name="connsiteY0" fmla="*/ 0 h 41338"/>
                  <a:gd name="connsiteX1" fmla="*/ 505206 w 505205"/>
                  <a:gd name="connsiteY1" fmla="*/ 0 h 41338"/>
                  <a:gd name="connsiteX2" fmla="*/ 505206 w 505205"/>
                  <a:gd name="connsiteY2" fmla="*/ 41338 h 41338"/>
                  <a:gd name="connsiteX3" fmla="*/ 0 w 505205"/>
                  <a:gd name="connsiteY3" fmla="*/ 41338 h 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205" h="41338">
                    <a:moveTo>
                      <a:pt x="0" y="0"/>
                    </a:moveTo>
                    <a:lnTo>
                      <a:pt x="505206" y="0"/>
                    </a:lnTo>
                    <a:lnTo>
                      <a:pt x="505206" y="41338"/>
                    </a:lnTo>
                    <a:lnTo>
                      <a:pt x="0" y="41338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Полилиния 356">
                <a:extLst>
                  <a:ext uri="{FF2B5EF4-FFF2-40B4-BE49-F238E27FC236}">
                    <a16:creationId xmlns:a16="http://schemas.microsoft.com/office/drawing/2014/main" id="{3B63B1F4-4B72-6745-BC80-6F0B38F89853}"/>
                  </a:ext>
                </a:extLst>
              </p:cNvPr>
              <p:cNvSpPr/>
              <p:nvPr/>
            </p:nvSpPr>
            <p:spPr>
              <a:xfrm>
                <a:off x="4600563" y="2581275"/>
                <a:ext cx="747520" cy="1540194"/>
              </a:xfrm>
              <a:custGeom>
                <a:avLst/>
                <a:gdLst>
                  <a:gd name="connsiteX0" fmla="*/ 747522 w 747521"/>
                  <a:gd name="connsiteY0" fmla="*/ 0 h 1540192"/>
                  <a:gd name="connsiteX1" fmla="*/ 747522 w 747521"/>
                  <a:gd name="connsiteY1" fmla="*/ 1540193 h 1540192"/>
                  <a:gd name="connsiteX2" fmla="*/ 0 w 747521"/>
                  <a:gd name="connsiteY2" fmla="*/ 1540193 h 1540192"/>
                  <a:gd name="connsiteX3" fmla="*/ 0 w 747521"/>
                  <a:gd name="connsiteY3" fmla="*/ 0 h 1540192"/>
                  <a:gd name="connsiteX4" fmla="*/ 633222 w 747521"/>
                  <a:gd name="connsiteY4" fmla="*/ 1425893 h 1540192"/>
                  <a:gd name="connsiteX5" fmla="*/ 633222 w 747521"/>
                  <a:gd name="connsiteY5" fmla="*/ 114300 h 1540192"/>
                  <a:gd name="connsiteX6" fmla="*/ 114300 w 747521"/>
                  <a:gd name="connsiteY6" fmla="*/ 114300 h 1540192"/>
                  <a:gd name="connsiteX7" fmla="*/ 114300 w 747521"/>
                  <a:gd name="connsiteY7" fmla="*/ 1425893 h 154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521" h="1540192">
                    <a:moveTo>
                      <a:pt x="747522" y="0"/>
                    </a:moveTo>
                    <a:lnTo>
                      <a:pt x="747522" y="1540193"/>
                    </a:lnTo>
                    <a:lnTo>
                      <a:pt x="0" y="1540193"/>
                    </a:lnTo>
                    <a:lnTo>
                      <a:pt x="0" y="0"/>
                    </a:lnTo>
                    <a:close/>
                    <a:moveTo>
                      <a:pt x="633222" y="1425893"/>
                    </a:moveTo>
                    <a:lnTo>
                      <a:pt x="633222" y="114300"/>
                    </a:lnTo>
                    <a:lnTo>
                      <a:pt x="114300" y="114300"/>
                    </a:lnTo>
                    <a:lnTo>
                      <a:pt x="114300" y="1425893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Полилиния 357">
                <a:extLst>
                  <a:ext uri="{FF2B5EF4-FFF2-40B4-BE49-F238E27FC236}">
                    <a16:creationId xmlns:a16="http://schemas.microsoft.com/office/drawing/2014/main" id="{C365B3F6-2DAA-994A-B8DD-1F0B5CAA8EFA}"/>
                  </a:ext>
                </a:extLst>
              </p:cNvPr>
              <p:cNvSpPr/>
              <p:nvPr/>
            </p:nvSpPr>
            <p:spPr>
              <a:xfrm>
                <a:off x="4714387" y="2695289"/>
                <a:ext cx="519397" cy="1311594"/>
              </a:xfrm>
              <a:custGeom>
                <a:avLst/>
                <a:gdLst>
                  <a:gd name="connsiteX0" fmla="*/ 0 w 519398"/>
                  <a:gd name="connsiteY0" fmla="*/ 0 h 1311592"/>
                  <a:gd name="connsiteX1" fmla="*/ 519398 w 519398"/>
                  <a:gd name="connsiteY1" fmla="*/ 0 h 1311592"/>
                  <a:gd name="connsiteX2" fmla="*/ 519398 w 519398"/>
                  <a:gd name="connsiteY2" fmla="*/ 1311593 h 1311592"/>
                  <a:gd name="connsiteX3" fmla="*/ 0 w 519398"/>
                  <a:gd name="connsiteY3" fmla="*/ 1311593 h 131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398" h="1311592">
                    <a:moveTo>
                      <a:pt x="0" y="0"/>
                    </a:moveTo>
                    <a:lnTo>
                      <a:pt x="519398" y="0"/>
                    </a:lnTo>
                    <a:lnTo>
                      <a:pt x="519398" y="1311593"/>
                    </a:lnTo>
                    <a:lnTo>
                      <a:pt x="0" y="13115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Полилиния 358">
                <a:extLst>
                  <a:ext uri="{FF2B5EF4-FFF2-40B4-BE49-F238E27FC236}">
                    <a16:creationId xmlns:a16="http://schemas.microsoft.com/office/drawing/2014/main" id="{81720684-9E82-414A-B2C8-B89CE4951F88}"/>
                  </a:ext>
                </a:extLst>
              </p:cNvPr>
              <p:cNvSpPr/>
              <p:nvPr/>
            </p:nvSpPr>
            <p:spPr>
              <a:xfrm>
                <a:off x="4527031" y="4121183"/>
                <a:ext cx="3137908" cy="243839"/>
              </a:xfrm>
              <a:custGeom>
                <a:avLst/>
                <a:gdLst>
                  <a:gd name="connsiteX0" fmla="*/ 3064859 w 3137916"/>
                  <a:gd name="connsiteY0" fmla="*/ 0 h 243839"/>
                  <a:gd name="connsiteX1" fmla="*/ 3137916 w 3137916"/>
                  <a:gd name="connsiteY1" fmla="*/ 0 h 243839"/>
                  <a:gd name="connsiteX2" fmla="*/ 3137916 w 3137916"/>
                  <a:gd name="connsiteY2" fmla="*/ 243840 h 243839"/>
                  <a:gd name="connsiteX3" fmla="*/ 0 w 3137916"/>
                  <a:gd name="connsiteY3" fmla="*/ 243840 h 243839"/>
                  <a:gd name="connsiteX4" fmla="*/ 0 w 3137916"/>
                  <a:gd name="connsiteY4" fmla="*/ 0 h 243839"/>
                  <a:gd name="connsiteX5" fmla="*/ 73057 w 3137916"/>
                  <a:gd name="connsiteY5" fmla="*/ 0 h 24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7916" h="243839">
                    <a:moveTo>
                      <a:pt x="3064859" y="0"/>
                    </a:moveTo>
                    <a:lnTo>
                      <a:pt x="3137916" y="0"/>
                    </a:lnTo>
                    <a:lnTo>
                      <a:pt x="3137916" y="243840"/>
                    </a:lnTo>
                    <a:lnTo>
                      <a:pt x="0" y="243840"/>
                    </a:lnTo>
                    <a:lnTo>
                      <a:pt x="0" y="0"/>
                    </a:lnTo>
                    <a:lnTo>
                      <a:pt x="73057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Полилиния 359">
                <a:extLst>
                  <a:ext uri="{FF2B5EF4-FFF2-40B4-BE49-F238E27FC236}">
                    <a16:creationId xmlns:a16="http://schemas.microsoft.com/office/drawing/2014/main" id="{A392F464-FCE8-B24E-8668-C703DFC37002}"/>
                  </a:ext>
                </a:extLst>
              </p:cNvPr>
              <p:cNvSpPr/>
              <p:nvPr/>
            </p:nvSpPr>
            <p:spPr>
              <a:xfrm>
                <a:off x="5348083" y="2580989"/>
                <a:ext cx="383571" cy="9525"/>
              </a:xfrm>
              <a:custGeom>
                <a:avLst/>
                <a:gdLst>
                  <a:gd name="connsiteX0" fmla="*/ 0 w 383571"/>
                  <a:gd name="connsiteY0" fmla="*/ 0 h 9525"/>
                  <a:gd name="connsiteX1" fmla="*/ 383572 w 38357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3571" h="9525">
                    <a:moveTo>
                      <a:pt x="0" y="0"/>
                    </a:moveTo>
                    <a:lnTo>
                      <a:pt x="383572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Полилиния 360">
                <a:extLst>
                  <a:ext uri="{FF2B5EF4-FFF2-40B4-BE49-F238E27FC236}">
                    <a16:creationId xmlns:a16="http://schemas.microsoft.com/office/drawing/2014/main" id="{E79325CB-90E6-EA4B-827D-C4D18E6BB8F6}"/>
                  </a:ext>
                </a:extLst>
              </p:cNvPr>
              <p:cNvSpPr/>
              <p:nvPr/>
            </p:nvSpPr>
            <p:spPr>
              <a:xfrm>
                <a:off x="5348083" y="4121183"/>
                <a:ext cx="1495803" cy="9525"/>
              </a:xfrm>
              <a:custGeom>
                <a:avLst/>
                <a:gdLst>
                  <a:gd name="connsiteX0" fmla="*/ 1495806 w 1495806"/>
                  <a:gd name="connsiteY0" fmla="*/ 0 h 9525"/>
                  <a:gd name="connsiteX1" fmla="*/ 0 w 14958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5806" h="9525">
                    <a:moveTo>
                      <a:pt x="1495806" y="0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Полилиния 361">
                <a:extLst>
                  <a:ext uri="{FF2B5EF4-FFF2-40B4-BE49-F238E27FC236}">
                    <a16:creationId xmlns:a16="http://schemas.microsoft.com/office/drawing/2014/main" id="{D9E2641B-EA91-8349-AFE0-4B92FE89BAC5}"/>
                  </a:ext>
                </a:extLst>
              </p:cNvPr>
              <p:cNvSpPr/>
              <p:nvPr/>
            </p:nvSpPr>
            <p:spPr>
              <a:xfrm>
                <a:off x="6460315" y="2580989"/>
                <a:ext cx="383571" cy="9525"/>
              </a:xfrm>
              <a:custGeom>
                <a:avLst/>
                <a:gdLst>
                  <a:gd name="connsiteX0" fmla="*/ 0 w 383571"/>
                  <a:gd name="connsiteY0" fmla="*/ 0 h 9525"/>
                  <a:gd name="connsiteX1" fmla="*/ 383572 w 38357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3571" h="9525">
                    <a:moveTo>
                      <a:pt x="0" y="0"/>
                    </a:moveTo>
                    <a:lnTo>
                      <a:pt x="383572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Полилиния 362">
                <a:extLst>
                  <a:ext uri="{FF2B5EF4-FFF2-40B4-BE49-F238E27FC236}">
                    <a16:creationId xmlns:a16="http://schemas.microsoft.com/office/drawing/2014/main" id="{E4220420-1852-3746-8632-2B1C5DF0AE44}"/>
                  </a:ext>
                </a:extLst>
              </p:cNvPr>
              <p:cNvSpPr/>
              <p:nvPr/>
            </p:nvSpPr>
            <p:spPr>
              <a:xfrm>
                <a:off x="6843886" y="2580989"/>
                <a:ext cx="747996" cy="1540194"/>
              </a:xfrm>
              <a:custGeom>
                <a:avLst/>
                <a:gdLst>
                  <a:gd name="connsiteX0" fmla="*/ 0 w 747998"/>
                  <a:gd name="connsiteY0" fmla="*/ 0 h 1540192"/>
                  <a:gd name="connsiteX1" fmla="*/ 747998 w 747998"/>
                  <a:gd name="connsiteY1" fmla="*/ 0 h 1540192"/>
                  <a:gd name="connsiteX2" fmla="*/ 747998 w 747998"/>
                  <a:gd name="connsiteY2" fmla="*/ 1540193 h 1540192"/>
                  <a:gd name="connsiteX3" fmla="*/ 0 w 747998"/>
                  <a:gd name="connsiteY3" fmla="*/ 1540193 h 154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998" h="1540192">
                    <a:moveTo>
                      <a:pt x="0" y="0"/>
                    </a:moveTo>
                    <a:lnTo>
                      <a:pt x="747998" y="0"/>
                    </a:lnTo>
                    <a:lnTo>
                      <a:pt x="747998" y="1540193"/>
                    </a:lnTo>
                    <a:lnTo>
                      <a:pt x="0" y="15401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Полилиния 363">
                <a:extLst>
                  <a:ext uri="{FF2B5EF4-FFF2-40B4-BE49-F238E27FC236}">
                    <a16:creationId xmlns:a16="http://schemas.microsoft.com/office/drawing/2014/main" id="{002236B1-C254-AE44-9904-E61BAA3AC374}"/>
                  </a:ext>
                </a:extLst>
              </p:cNvPr>
              <p:cNvSpPr/>
              <p:nvPr/>
            </p:nvSpPr>
            <p:spPr>
              <a:xfrm>
                <a:off x="6958185" y="2695289"/>
                <a:ext cx="519397" cy="1311594"/>
              </a:xfrm>
              <a:custGeom>
                <a:avLst/>
                <a:gdLst>
                  <a:gd name="connsiteX0" fmla="*/ 0 w 519398"/>
                  <a:gd name="connsiteY0" fmla="*/ 0 h 1311592"/>
                  <a:gd name="connsiteX1" fmla="*/ 519398 w 519398"/>
                  <a:gd name="connsiteY1" fmla="*/ 0 h 1311592"/>
                  <a:gd name="connsiteX2" fmla="*/ 519398 w 519398"/>
                  <a:gd name="connsiteY2" fmla="*/ 1311593 h 1311592"/>
                  <a:gd name="connsiteX3" fmla="*/ 0 w 519398"/>
                  <a:gd name="connsiteY3" fmla="*/ 1311593 h 131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398" h="1311592">
                    <a:moveTo>
                      <a:pt x="0" y="0"/>
                    </a:moveTo>
                    <a:lnTo>
                      <a:pt x="519398" y="0"/>
                    </a:lnTo>
                    <a:lnTo>
                      <a:pt x="519398" y="1311593"/>
                    </a:lnTo>
                    <a:lnTo>
                      <a:pt x="0" y="13115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Полилиния 364">
                <a:extLst>
                  <a:ext uri="{FF2B5EF4-FFF2-40B4-BE49-F238E27FC236}">
                    <a16:creationId xmlns:a16="http://schemas.microsoft.com/office/drawing/2014/main" id="{CF6387C2-5C81-A542-9651-DA93CFF0FEEA}"/>
                  </a:ext>
                </a:extLst>
              </p:cNvPr>
              <p:cNvSpPr/>
              <p:nvPr/>
            </p:nvSpPr>
            <p:spPr>
              <a:xfrm>
                <a:off x="4600084" y="2580989"/>
                <a:ext cx="747996" cy="1540194"/>
              </a:xfrm>
              <a:custGeom>
                <a:avLst/>
                <a:gdLst>
                  <a:gd name="connsiteX0" fmla="*/ 0 w 747998"/>
                  <a:gd name="connsiteY0" fmla="*/ 0 h 1540192"/>
                  <a:gd name="connsiteX1" fmla="*/ 747998 w 747998"/>
                  <a:gd name="connsiteY1" fmla="*/ 0 h 1540192"/>
                  <a:gd name="connsiteX2" fmla="*/ 747998 w 747998"/>
                  <a:gd name="connsiteY2" fmla="*/ 1540193 h 1540192"/>
                  <a:gd name="connsiteX3" fmla="*/ 0 w 747998"/>
                  <a:gd name="connsiteY3" fmla="*/ 1540193 h 154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998" h="1540192">
                    <a:moveTo>
                      <a:pt x="0" y="0"/>
                    </a:moveTo>
                    <a:lnTo>
                      <a:pt x="747998" y="0"/>
                    </a:lnTo>
                    <a:lnTo>
                      <a:pt x="747998" y="1540193"/>
                    </a:lnTo>
                    <a:lnTo>
                      <a:pt x="0" y="15401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Полилиния 365">
                <a:extLst>
                  <a:ext uri="{FF2B5EF4-FFF2-40B4-BE49-F238E27FC236}">
                    <a16:creationId xmlns:a16="http://schemas.microsoft.com/office/drawing/2014/main" id="{41F63767-D7EC-0E42-ACED-E1987ACE4DC9}"/>
                  </a:ext>
                </a:extLst>
              </p:cNvPr>
              <p:cNvSpPr/>
              <p:nvPr/>
            </p:nvSpPr>
            <p:spPr>
              <a:xfrm>
                <a:off x="4714384" y="2695289"/>
                <a:ext cx="519397" cy="1311593"/>
              </a:xfrm>
              <a:custGeom>
                <a:avLst/>
                <a:gdLst>
                  <a:gd name="connsiteX0" fmla="*/ 0 w 519398"/>
                  <a:gd name="connsiteY0" fmla="*/ 0 h 1311592"/>
                  <a:gd name="connsiteX1" fmla="*/ 519398 w 519398"/>
                  <a:gd name="connsiteY1" fmla="*/ 0 h 1311592"/>
                  <a:gd name="connsiteX2" fmla="*/ 519398 w 519398"/>
                  <a:gd name="connsiteY2" fmla="*/ 1311593 h 1311592"/>
                  <a:gd name="connsiteX3" fmla="*/ 0 w 519398"/>
                  <a:gd name="connsiteY3" fmla="*/ 1311593 h 131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398" h="1311592">
                    <a:moveTo>
                      <a:pt x="0" y="0"/>
                    </a:moveTo>
                    <a:lnTo>
                      <a:pt x="519398" y="0"/>
                    </a:lnTo>
                    <a:lnTo>
                      <a:pt x="519398" y="1311593"/>
                    </a:lnTo>
                    <a:lnTo>
                      <a:pt x="0" y="13115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Полилиния 366">
                <a:extLst>
                  <a:ext uri="{FF2B5EF4-FFF2-40B4-BE49-F238E27FC236}">
                    <a16:creationId xmlns:a16="http://schemas.microsoft.com/office/drawing/2014/main" id="{83D662D8-E5D2-9748-B931-99472DAE5B80}"/>
                  </a:ext>
                </a:extLst>
              </p:cNvPr>
              <p:cNvSpPr/>
              <p:nvPr/>
            </p:nvSpPr>
            <p:spPr>
              <a:xfrm>
                <a:off x="5462285" y="2695289"/>
                <a:ext cx="1267298" cy="1311593"/>
              </a:xfrm>
              <a:custGeom>
                <a:avLst/>
                <a:gdLst>
                  <a:gd name="connsiteX0" fmla="*/ 998030 w 1267301"/>
                  <a:gd name="connsiteY0" fmla="*/ 0 h 1311592"/>
                  <a:gd name="connsiteX1" fmla="*/ 1267301 w 1267301"/>
                  <a:gd name="connsiteY1" fmla="*/ 0 h 1311592"/>
                  <a:gd name="connsiteX2" fmla="*/ 1267301 w 1267301"/>
                  <a:gd name="connsiteY2" fmla="*/ 1311593 h 1311592"/>
                  <a:gd name="connsiteX3" fmla="*/ 1049750 w 1267301"/>
                  <a:gd name="connsiteY3" fmla="*/ 1311593 h 1311592"/>
                  <a:gd name="connsiteX4" fmla="*/ 685609 w 1267301"/>
                  <a:gd name="connsiteY4" fmla="*/ 1311593 h 1311592"/>
                  <a:gd name="connsiteX5" fmla="*/ 217646 w 1267301"/>
                  <a:gd name="connsiteY5" fmla="*/ 1311593 h 1311592"/>
                  <a:gd name="connsiteX6" fmla="*/ 0 w 1267301"/>
                  <a:gd name="connsiteY6" fmla="*/ 1311593 h 1311592"/>
                  <a:gd name="connsiteX7" fmla="*/ 0 w 1267301"/>
                  <a:gd name="connsiteY7" fmla="*/ 0 h 1311592"/>
                  <a:gd name="connsiteX8" fmla="*/ 269367 w 1267301"/>
                  <a:gd name="connsiteY8" fmla="*/ 0 h 131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7301" h="1311592">
                    <a:moveTo>
                      <a:pt x="998030" y="0"/>
                    </a:moveTo>
                    <a:lnTo>
                      <a:pt x="1267301" y="0"/>
                    </a:lnTo>
                    <a:lnTo>
                      <a:pt x="1267301" y="1311593"/>
                    </a:lnTo>
                    <a:lnTo>
                      <a:pt x="1049750" y="1311593"/>
                    </a:lnTo>
                    <a:lnTo>
                      <a:pt x="685609" y="1311593"/>
                    </a:lnTo>
                    <a:lnTo>
                      <a:pt x="217646" y="1311593"/>
                    </a:lnTo>
                    <a:lnTo>
                      <a:pt x="0" y="1311593"/>
                    </a:lnTo>
                    <a:lnTo>
                      <a:pt x="0" y="0"/>
                    </a:lnTo>
                    <a:lnTo>
                      <a:pt x="269367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Полилиния 367">
                <a:extLst>
                  <a:ext uri="{FF2B5EF4-FFF2-40B4-BE49-F238E27FC236}">
                    <a16:creationId xmlns:a16="http://schemas.microsoft.com/office/drawing/2014/main" id="{C177C0E5-35DE-A347-B555-AB784607C643}"/>
                  </a:ext>
                </a:extLst>
              </p:cNvPr>
              <p:cNvSpPr/>
              <p:nvPr/>
            </p:nvSpPr>
            <p:spPr>
              <a:xfrm>
                <a:off x="5731651" y="2492977"/>
                <a:ext cx="728660" cy="289082"/>
              </a:xfrm>
              <a:custGeom>
                <a:avLst/>
                <a:gdLst>
                  <a:gd name="connsiteX0" fmla="*/ 728663 w 728662"/>
                  <a:gd name="connsiteY0" fmla="*/ 202597 h 289083"/>
                  <a:gd name="connsiteX1" fmla="*/ 728663 w 728662"/>
                  <a:gd name="connsiteY1" fmla="*/ 230124 h 289083"/>
                  <a:gd name="connsiteX2" fmla="*/ 669703 w 728662"/>
                  <a:gd name="connsiteY2" fmla="*/ 289084 h 289083"/>
                  <a:gd name="connsiteX3" fmla="*/ 58960 w 728662"/>
                  <a:gd name="connsiteY3" fmla="*/ 289084 h 289083"/>
                  <a:gd name="connsiteX4" fmla="*/ 0 w 728662"/>
                  <a:gd name="connsiteY4" fmla="*/ 230124 h 289083"/>
                  <a:gd name="connsiteX5" fmla="*/ 0 w 728662"/>
                  <a:gd name="connsiteY5" fmla="*/ 58960 h 289083"/>
                  <a:gd name="connsiteX6" fmla="*/ 58960 w 728662"/>
                  <a:gd name="connsiteY6" fmla="*/ 0 h 289083"/>
                  <a:gd name="connsiteX7" fmla="*/ 669703 w 728662"/>
                  <a:gd name="connsiteY7" fmla="*/ 0 h 289083"/>
                  <a:gd name="connsiteX8" fmla="*/ 728663 w 728662"/>
                  <a:gd name="connsiteY8" fmla="*/ 58960 h 289083"/>
                  <a:gd name="connsiteX9" fmla="*/ 728663 w 728662"/>
                  <a:gd name="connsiteY9" fmla="*/ 202597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2" h="289083">
                    <a:moveTo>
                      <a:pt x="728663" y="202597"/>
                    </a:moveTo>
                    <a:lnTo>
                      <a:pt x="728663" y="230124"/>
                    </a:lnTo>
                    <a:cubicBezTo>
                      <a:pt x="728663" y="262690"/>
                      <a:pt x="702269" y="289084"/>
                      <a:pt x="669703" y="289084"/>
                    </a:cubicBezTo>
                    <a:lnTo>
                      <a:pt x="58960" y="289084"/>
                    </a:lnTo>
                    <a:cubicBezTo>
                      <a:pt x="26394" y="289084"/>
                      <a:pt x="0" y="262690"/>
                      <a:pt x="0" y="230124"/>
                    </a:cubicBezTo>
                    <a:lnTo>
                      <a:pt x="0" y="58960"/>
                    </a:lnTo>
                    <a:cubicBezTo>
                      <a:pt x="0" y="26394"/>
                      <a:pt x="26394" y="0"/>
                      <a:pt x="58960" y="0"/>
                    </a:cubicBezTo>
                    <a:lnTo>
                      <a:pt x="669703" y="0"/>
                    </a:lnTo>
                    <a:cubicBezTo>
                      <a:pt x="702269" y="0"/>
                      <a:pt x="728663" y="26394"/>
                      <a:pt x="728663" y="58960"/>
                    </a:cubicBezTo>
                    <a:lnTo>
                      <a:pt x="728663" y="20259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Полилиния 368">
                <a:extLst>
                  <a:ext uri="{FF2B5EF4-FFF2-40B4-BE49-F238E27FC236}">
                    <a16:creationId xmlns:a16="http://schemas.microsoft.com/office/drawing/2014/main" id="{1F79B849-D8C7-7F4F-A9D9-E5735470B8A2}"/>
                  </a:ext>
                </a:extLst>
              </p:cNvPr>
              <p:cNvSpPr/>
              <p:nvPr/>
            </p:nvSpPr>
            <p:spPr>
              <a:xfrm>
                <a:off x="5769752" y="2531078"/>
                <a:ext cx="652461" cy="212599"/>
              </a:xfrm>
              <a:custGeom>
                <a:avLst/>
                <a:gdLst>
                  <a:gd name="connsiteX0" fmla="*/ 20860 w 652462"/>
                  <a:gd name="connsiteY0" fmla="*/ 212598 h 212598"/>
                  <a:gd name="connsiteX1" fmla="*/ 0 w 652462"/>
                  <a:gd name="connsiteY1" fmla="*/ 191738 h 212598"/>
                  <a:gd name="connsiteX2" fmla="*/ 0 w 652462"/>
                  <a:gd name="connsiteY2" fmla="*/ 20860 h 212598"/>
                  <a:gd name="connsiteX3" fmla="*/ 20860 w 652462"/>
                  <a:gd name="connsiteY3" fmla="*/ 0 h 212598"/>
                  <a:gd name="connsiteX4" fmla="*/ 631603 w 652462"/>
                  <a:gd name="connsiteY4" fmla="*/ 0 h 212598"/>
                  <a:gd name="connsiteX5" fmla="*/ 652463 w 652462"/>
                  <a:gd name="connsiteY5" fmla="*/ 20860 h 212598"/>
                  <a:gd name="connsiteX6" fmla="*/ 652463 w 652462"/>
                  <a:gd name="connsiteY6" fmla="*/ 191738 h 212598"/>
                  <a:gd name="connsiteX7" fmla="*/ 631603 w 652462"/>
                  <a:gd name="connsiteY7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462" h="212598">
                    <a:moveTo>
                      <a:pt x="20860" y="212598"/>
                    </a:moveTo>
                    <a:cubicBezTo>
                      <a:pt x="9363" y="212550"/>
                      <a:pt x="48" y="203235"/>
                      <a:pt x="0" y="191738"/>
                    </a:cubicBezTo>
                    <a:lnTo>
                      <a:pt x="0" y="20860"/>
                    </a:lnTo>
                    <a:cubicBezTo>
                      <a:pt x="48" y="9363"/>
                      <a:pt x="9363" y="48"/>
                      <a:pt x="20860" y="0"/>
                    </a:cubicBezTo>
                    <a:lnTo>
                      <a:pt x="631603" y="0"/>
                    </a:lnTo>
                    <a:cubicBezTo>
                      <a:pt x="643099" y="48"/>
                      <a:pt x="652415" y="9363"/>
                      <a:pt x="652463" y="20860"/>
                    </a:cubicBezTo>
                    <a:lnTo>
                      <a:pt x="652463" y="191738"/>
                    </a:lnTo>
                    <a:cubicBezTo>
                      <a:pt x="652415" y="203235"/>
                      <a:pt x="643099" y="212550"/>
                      <a:pt x="631603" y="212598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Полилиния 369">
                <a:extLst>
                  <a:ext uri="{FF2B5EF4-FFF2-40B4-BE49-F238E27FC236}">
                    <a16:creationId xmlns:a16="http://schemas.microsoft.com/office/drawing/2014/main" id="{B0BB7DDD-89A0-3645-8044-A900AC64AB2B}"/>
                  </a:ext>
                </a:extLst>
              </p:cNvPr>
              <p:cNvSpPr/>
              <p:nvPr/>
            </p:nvSpPr>
            <p:spPr>
              <a:xfrm>
                <a:off x="5843379" y="2616707"/>
                <a:ext cx="505205" cy="41338"/>
              </a:xfrm>
              <a:custGeom>
                <a:avLst/>
                <a:gdLst>
                  <a:gd name="connsiteX0" fmla="*/ 0 w 505205"/>
                  <a:gd name="connsiteY0" fmla="*/ 0 h 41338"/>
                  <a:gd name="connsiteX1" fmla="*/ 505206 w 505205"/>
                  <a:gd name="connsiteY1" fmla="*/ 0 h 41338"/>
                  <a:gd name="connsiteX2" fmla="*/ 505206 w 505205"/>
                  <a:gd name="connsiteY2" fmla="*/ 41338 h 41338"/>
                  <a:gd name="connsiteX3" fmla="*/ 0 w 505205"/>
                  <a:gd name="connsiteY3" fmla="*/ 41338 h 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205" h="41338">
                    <a:moveTo>
                      <a:pt x="0" y="0"/>
                    </a:moveTo>
                    <a:lnTo>
                      <a:pt x="505206" y="0"/>
                    </a:lnTo>
                    <a:lnTo>
                      <a:pt x="505206" y="41338"/>
                    </a:lnTo>
                    <a:lnTo>
                      <a:pt x="0" y="4133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Полилиния 370">
                <a:extLst>
                  <a:ext uri="{FF2B5EF4-FFF2-40B4-BE49-F238E27FC236}">
                    <a16:creationId xmlns:a16="http://schemas.microsoft.com/office/drawing/2014/main" id="{E90F28F5-7A04-8B40-B268-3E9E1A0DEBBA}"/>
                  </a:ext>
                </a:extLst>
              </p:cNvPr>
              <p:cNvSpPr/>
              <p:nvPr/>
            </p:nvSpPr>
            <p:spPr>
              <a:xfrm>
                <a:off x="5698981" y="3571970"/>
                <a:ext cx="156305" cy="83628"/>
              </a:xfrm>
              <a:custGeom>
                <a:avLst/>
                <a:gdLst>
                  <a:gd name="connsiteX0" fmla="*/ 156305 w 156305"/>
                  <a:gd name="connsiteY0" fmla="*/ 38767 h 83629"/>
                  <a:gd name="connsiteX1" fmla="*/ 0 w 156305"/>
                  <a:gd name="connsiteY1" fmla="*/ 83629 h 83629"/>
                  <a:gd name="connsiteX2" fmla="*/ 32004 w 156305"/>
                  <a:gd name="connsiteY2" fmla="*/ 39814 h 83629"/>
                  <a:gd name="connsiteX3" fmla="*/ 155829 w 156305"/>
                  <a:gd name="connsiteY3" fmla="*/ 0 h 8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5" h="83629">
                    <a:moveTo>
                      <a:pt x="156305" y="38767"/>
                    </a:moveTo>
                    <a:lnTo>
                      <a:pt x="0" y="83629"/>
                    </a:lnTo>
                    <a:cubicBezTo>
                      <a:pt x="0" y="63617"/>
                      <a:pt x="12944" y="45901"/>
                      <a:pt x="32004" y="39814"/>
                    </a:cubicBezTo>
                    <a:lnTo>
                      <a:pt x="155829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Полилиния 371">
                <a:extLst>
                  <a:ext uri="{FF2B5EF4-FFF2-40B4-BE49-F238E27FC236}">
                    <a16:creationId xmlns:a16="http://schemas.microsoft.com/office/drawing/2014/main" id="{EBB2E8BE-D32D-1B49-AEA2-DA7923CF98FF}"/>
                  </a:ext>
                </a:extLst>
              </p:cNvPr>
              <p:cNvSpPr/>
              <p:nvPr/>
            </p:nvSpPr>
            <p:spPr>
              <a:xfrm>
                <a:off x="5792706" y="2887884"/>
                <a:ext cx="606551" cy="292416"/>
              </a:xfrm>
              <a:custGeom>
                <a:avLst/>
                <a:gdLst>
                  <a:gd name="connsiteX0" fmla="*/ 116491 w 606551"/>
                  <a:gd name="connsiteY0" fmla="*/ 282892 h 292417"/>
                  <a:gd name="connsiteX1" fmla="*/ 116491 w 606551"/>
                  <a:gd name="connsiteY1" fmla="*/ 292417 h 292417"/>
                  <a:gd name="connsiteX2" fmla="*/ 0 w 606551"/>
                  <a:gd name="connsiteY2" fmla="*/ 181546 h 292417"/>
                  <a:gd name="connsiteX3" fmla="*/ 303276 w 606551"/>
                  <a:gd name="connsiteY3" fmla="*/ 0 h 292417"/>
                  <a:gd name="connsiteX4" fmla="*/ 606552 w 606551"/>
                  <a:gd name="connsiteY4" fmla="*/ 181546 h 292417"/>
                  <a:gd name="connsiteX5" fmla="*/ 490061 w 606551"/>
                  <a:gd name="connsiteY5" fmla="*/ 292417 h 292417"/>
                  <a:gd name="connsiteX6" fmla="*/ 490061 w 606551"/>
                  <a:gd name="connsiteY6" fmla="*/ 221361 h 292417"/>
                  <a:gd name="connsiteX7" fmla="*/ 459867 w 606551"/>
                  <a:gd name="connsiteY7" fmla="*/ 183261 h 292417"/>
                  <a:gd name="connsiteX8" fmla="*/ 146685 w 606551"/>
                  <a:gd name="connsiteY8" fmla="*/ 183261 h 292417"/>
                  <a:gd name="connsiteX9" fmla="*/ 116491 w 606551"/>
                  <a:gd name="connsiteY9" fmla="*/ 221361 h 292417"/>
                  <a:gd name="connsiteX10" fmla="*/ 116491 w 606551"/>
                  <a:gd name="connsiteY10" fmla="*/ 283083 h 29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6551" h="292417">
                    <a:moveTo>
                      <a:pt x="116491" y="282892"/>
                    </a:moveTo>
                    <a:lnTo>
                      <a:pt x="116491" y="292417"/>
                    </a:lnTo>
                    <a:cubicBezTo>
                      <a:pt x="45625" y="266700"/>
                      <a:pt x="0" y="226600"/>
                      <a:pt x="0" y="181546"/>
                    </a:cubicBezTo>
                    <a:cubicBezTo>
                      <a:pt x="0" y="103822"/>
                      <a:pt x="135826" y="0"/>
                      <a:pt x="303276" y="0"/>
                    </a:cubicBezTo>
                    <a:cubicBezTo>
                      <a:pt x="470725" y="0"/>
                      <a:pt x="606552" y="103822"/>
                      <a:pt x="606552" y="181546"/>
                    </a:cubicBezTo>
                    <a:cubicBezTo>
                      <a:pt x="606552" y="226600"/>
                      <a:pt x="560927" y="266700"/>
                      <a:pt x="490061" y="292417"/>
                    </a:cubicBezTo>
                    <a:lnTo>
                      <a:pt x="490061" y="221361"/>
                    </a:lnTo>
                    <a:cubicBezTo>
                      <a:pt x="489814" y="203273"/>
                      <a:pt x="477421" y="187633"/>
                      <a:pt x="459867" y="183261"/>
                    </a:cubicBezTo>
                    <a:cubicBezTo>
                      <a:pt x="357083" y="157353"/>
                      <a:pt x="249469" y="157353"/>
                      <a:pt x="146685" y="183261"/>
                    </a:cubicBezTo>
                    <a:cubicBezTo>
                      <a:pt x="129130" y="187633"/>
                      <a:pt x="116738" y="203273"/>
                      <a:pt x="116491" y="221361"/>
                    </a:cubicBezTo>
                    <a:lnTo>
                      <a:pt x="116491" y="283083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Полилиния 372">
                <a:extLst>
                  <a:ext uri="{FF2B5EF4-FFF2-40B4-BE49-F238E27FC236}">
                    <a16:creationId xmlns:a16="http://schemas.microsoft.com/office/drawing/2014/main" id="{B65CFC5C-E45D-AF46-924A-E64DF6A4A9BE}"/>
                  </a:ext>
                </a:extLst>
              </p:cNvPr>
              <p:cNvSpPr/>
              <p:nvPr/>
            </p:nvSpPr>
            <p:spPr>
              <a:xfrm>
                <a:off x="6125223" y="3648264"/>
                <a:ext cx="76772" cy="143447"/>
              </a:xfrm>
              <a:custGeom>
                <a:avLst/>
                <a:gdLst>
                  <a:gd name="connsiteX0" fmla="*/ 76771 w 76771"/>
                  <a:gd name="connsiteY0" fmla="*/ 53721 h 143446"/>
                  <a:gd name="connsiteX1" fmla="*/ 37147 w 76771"/>
                  <a:gd name="connsiteY1" fmla="*/ 143446 h 143446"/>
                  <a:gd name="connsiteX2" fmla="*/ 0 w 76771"/>
                  <a:gd name="connsiteY2" fmla="*/ 40577 h 143446"/>
                  <a:gd name="connsiteX3" fmla="*/ 23717 w 76771"/>
                  <a:gd name="connsiteY3" fmla="*/ 0 h 143446"/>
                  <a:gd name="connsiteX4" fmla="*/ 76771 w 76771"/>
                  <a:gd name="connsiteY4" fmla="*/ 53721 h 143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771" h="143446">
                    <a:moveTo>
                      <a:pt x="76771" y="53721"/>
                    </a:moveTo>
                    <a:lnTo>
                      <a:pt x="37147" y="143446"/>
                    </a:lnTo>
                    <a:lnTo>
                      <a:pt x="0" y="40577"/>
                    </a:lnTo>
                    <a:lnTo>
                      <a:pt x="23717" y="0"/>
                    </a:lnTo>
                    <a:lnTo>
                      <a:pt x="76771" y="5372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Полилиния 373">
                <a:extLst>
                  <a:ext uri="{FF2B5EF4-FFF2-40B4-BE49-F238E27FC236}">
                    <a16:creationId xmlns:a16="http://schemas.microsoft.com/office/drawing/2014/main" id="{7CA0AB5A-4798-2845-BA75-B0A3F50D4C63}"/>
                  </a:ext>
                </a:extLst>
              </p:cNvPr>
              <p:cNvSpPr/>
              <p:nvPr/>
            </p:nvSpPr>
            <p:spPr>
              <a:xfrm>
                <a:off x="6097409" y="3550158"/>
                <a:ext cx="264033" cy="456725"/>
              </a:xfrm>
              <a:custGeom>
                <a:avLst/>
                <a:gdLst>
                  <a:gd name="connsiteX0" fmla="*/ 174308 w 264033"/>
                  <a:gd name="connsiteY0" fmla="*/ 190024 h 456723"/>
                  <a:gd name="connsiteX1" fmla="*/ 264033 w 264033"/>
                  <a:gd name="connsiteY1" fmla="*/ 186023 h 456723"/>
                  <a:gd name="connsiteX2" fmla="*/ 36290 w 264033"/>
                  <a:gd name="connsiteY2" fmla="*/ 456724 h 456723"/>
                  <a:gd name="connsiteX3" fmla="*/ 30194 w 264033"/>
                  <a:gd name="connsiteY3" fmla="*/ 456724 h 456723"/>
                  <a:gd name="connsiteX4" fmla="*/ 0 w 264033"/>
                  <a:gd name="connsiteY4" fmla="*/ 389096 h 456723"/>
                  <a:gd name="connsiteX5" fmla="*/ 0 w 264033"/>
                  <a:gd name="connsiteY5" fmla="*/ 389096 h 456723"/>
                  <a:gd name="connsiteX6" fmla="*/ 64961 w 264033"/>
                  <a:gd name="connsiteY6" fmla="*/ 241554 h 456723"/>
                  <a:gd name="connsiteX7" fmla="*/ 104585 w 264033"/>
                  <a:gd name="connsiteY7" fmla="*/ 151829 h 456723"/>
                  <a:gd name="connsiteX8" fmla="*/ 171450 w 264033"/>
                  <a:gd name="connsiteY8" fmla="*/ 0 h 456723"/>
                  <a:gd name="connsiteX9" fmla="*/ 242411 w 264033"/>
                  <a:gd name="connsiteY9" fmla="*/ 22765 h 456723"/>
                  <a:gd name="connsiteX10" fmla="*/ 242411 w 264033"/>
                  <a:gd name="connsiteY10" fmla="*/ 60579 h 456723"/>
                  <a:gd name="connsiteX11" fmla="*/ 242411 w 264033"/>
                  <a:gd name="connsiteY11" fmla="*/ 140398 h 456723"/>
                  <a:gd name="connsiteX12" fmla="*/ 174308 w 264033"/>
                  <a:gd name="connsiteY12" fmla="*/ 190024 h 45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4033" h="456723">
                    <a:moveTo>
                      <a:pt x="174308" y="190024"/>
                    </a:moveTo>
                    <a:lnTo>
                      <a:pt x="264033" y="186023"/>
                    </a:lnTo>
                    <a:lnTo>
                      <a:pt x="36290" y="456724"/>
                    </a:lnTo>
                    <a:lnTo>
                      <a:pt x="30194" y="456724"/>
                    </a:lnTo>
                    <a:lnTo>
                      <a:pt x="0" y="389096"/>
                    </a:lnTo>
                    <a:lnTo>
                      <a:pt x="0" y="389096"/>
                    </a:lnTo>
                    <a:lnTo>
                      <a:pt x="64961" y="241554"/>
                    </a:lnTo>
                    <a:lnTo>
                      <a:pt x="104585" y="151829"/>
                    </a:lnTo>
                    <a:lnTo>
                      <a:pt x="171450" y="0"/>
                    </a:lnTo>
                    <a:lnTo>
                      <a:pt x="242411" y="22765"/>
                    </a:lnTo>
                    <a:lnTo>
                      <a:pt x="242411" y="60579"/>
                    </a:lnTo>
                    <a:lnTo>
                      <a:pt x="242411" y="140398"/>
                    </a:lnTo>
                    <a:lnTo>
                      <a:pt x="174308" y="19002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Полилиния 374">
                <a:extLst>
                  <a:ext uri="{FF2B5EF4-FFF2-40B4-BE49-F238E27FC236}">
                    <a16:creationId xmlns:a16="http://schemas.microsoft.com/office/drawing/2014/main" id="{25BD4E4C-7EBE-D64F-956C-E11DFCE3B057}"/>
                  </a:ext>
                </a:extLst>
              </p:cNvPr>
              <p:cNvSpPr/>
              <p:nvPr/>
            </p:nvSpPr>
            <p:spPr>
              <a:xfrm>
                <a:off x="5923104" y="3528726"/>
                <a:ext cx="172877" cy="173259"/>
              </a:xfrm>
              <a:custGeom>
                <a:avLst/>
                <a:gdLst>
                  <a:gd name="connsiteX0" fmla="*/ 68008 w 172878"/>
                  <a:gd name="connsiteY0" fmla="*/ 173260 h 173259"/>
                  <a:gd name="connsiteX1" fmla="*/ 0 w 172878"/>
                  <a:gd name="connsiteY1" fmla="*/ 21431 h 173259"/>
                  <a:gd name="connsiteX2" fmla="*/ 66865 w 172878"/>
                  <a:gd name="connsiteY2" fmla="*/ 0 h 173259"/>
                  <a:gd name="connsiteX3" fmla="*/ 172879 w 172878"/>
                  <a:gd name="connsiteY3" fmla="*/ 65818 h 173259"/>
                  <a:gd name="connsiteX4" fmla="*/ 120396 w 172878"/>
                  <a:gd name="connsiteY4" fmla="*/ 119539 h 173259"/>
                  <a:gd name="connsiteX5" fmla="*/ 68008 w 172878"/>
                  <a:gd name="connsiteY5" fmla="*/ 173260 h 1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878" h="173259">
                    <a:moveTo>
                      <a:pt x="68008" y="173260"/>
                    </a:moveTo>
                    <a:lnTo>
                      <a:pt x="0" y="21431"/>
                    </a:lnTo>
                    <a:lnTo>
                      <a:pt x="66865" y="0"/>
                    </a:lnTo>
                    <a:lnTo>
                      <a:pt x="172879" y="65818"/>
                    </a:lnTo>
                    <a:lnTo>
                      <a:pt x="120396" y="119539"/>
                    </a:lnTo>
                    <a:lnTo>
                      <a:pt x="68008" y="1732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Полилиния 375">
                <a:extLst>
                  <a:ext uri="{FF2B5EF4-FFF2-40B4-BE49-F238E27FC236}">
                    <a16:creationId xmlns:a16="http://schemas.microsoft.com/office/drawing/2014/main" id="{5B7A18AD-2AB5-D74D-9985-B3D495A0B74F}"/>
                  </a:ext>
                </a:extLst>
              </p:cNvPr>
              <p:cNvSpPr/>
              <p:nvPr/>
            </p:nvSpPr>
            <p:spPr>
              <a:xfrm>
                <a:off x="5698981" y="3610737"/>
                <a:ext cx="362329" cy="396145"/>
              </a:xfrm>
              <a:custGeom>
                <a:avLst/>
                <a:gdLst>
                  <a:gd name="connsiteX0" fmla="*/ 128778 w 362330"/>
                  <a:gd name="connsiteY0" fmla="*/ 396145 h 396145"/>
                  <a:gd name="connsiteX1" fmla="*/ 0 w 362330"/>
                  <a:gd name="connsiteY1" fmla="*/ 396145 h 396145"/>
                  <a:gd name="connsiteX2" fmla="*/ 0 w 362330"/>
                  <a:gd name="connsiteY2" fmla="*/ 44863 h 396145"/>
                  <a:gd name="connsiteX3" fmla="*/ 156210 w 362330"/>
                  <a:gd name="connsiteY3" fmla="*/ 0 h 396145"/>
                  <a:gd name="connsiteX4" fmla="*/ 156210 w 362330"/>
                  <a:gd name="connsiteY4" fmla="*/ 79820 h 396145"/>
                  <a:gd name="connsiteX5" fmla="*/ 224314 w 362330"/>
                  <a:gd name="connsiteY5" fmla="*/ 129445 h 396145"/>
                  <a:gd name="connsiteX6" fmla="*/ 134588 w 362330"/>
                  <a:gd name="connsiteY6" fmla="*/ 125444 h 396145"/>
                  <a:gd name="connsiteX7" fmla="*/ 362331 w 362330"/>
                  <a:gd name="connsiteY7" fmla="*/ 396145 h 396145"/>
                  <a:gd name="connsiteX8" fmla="*/ 128778 w 362330"/>
                  <a:gd name="connsiteY8" fmla="*/ 396145 h 39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30" h="396145">
                    <a:moveTo>
                      <a:pt x="128778" y="396145"/>
                    </a:moveTo>
                    <a:lnTo>
                      <a:pt x="0" y="396145"/>
                    </a:lnTo>
                    <a:lnTo>
                      <a:pt x="0" y="44863"/>
                    </a:lnTo>
                    <a:lnTo>
                      <a:pt x="156210" y="0"/>
                    </a:lnTo>
                    <a:lnTo>
                      <a:pt x="156210" y="79820"/>
                    </a:lnTo>
                    <a:lnTo>
                      <a:pt x="224314" y="129445"/>
                    </a:lnTo>
                    <a:lnTo>
                      <a:pt x="134588" y="125444"/>
                    </a:lnTo>
                    <a:lnTo>
                      <a:pt x="362331" y="396145"/>
                    </a:lnTo>
                    <a:lnTo>
                      <a:pt x="128778" y="39614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Полилиния 376">
                <a:extLst>
                  <a:ext uri="{FF2B5EF4-FFF2-40B4-BE49-F238E27FC236}">
                    <a16:creationId xmlns:a16="http://schemas.microsoft.com/office/drawing/2014/main" id="{01445C6D-0717-E345-811C-A49F8D9545D5}"/>
                  </a:ext>
                </a:extLst>
              </p:cNvPr>
              <p:cNvSpPr/>
              <p:nvPr/>
            </p:nvSpPr>
            <p:spPr>
              <a:xfrm>
                <a:off x="5909196" y="3140107"/>
                <a:ext cx="373568" cy="60245"/>
              </a:xfrm>
              <a:custGeom>
                <a:avLst/>
                <a:gdLst>
                  <a:gd name="connsiteX0" fmla="*/ 0 w 373570"/>
                  <a:gd name="connsiteY0" fmla="*/ 0 h 60245"/>
                  <a:gd name="connsiteX1" fmla="*/ 373570 w 373570"/>
                  <a:gd name="connsiteY1" fmla="*/ 0 h 60245"/>
                  <a:gd name="connsiteX2" fmla="*/ 373570 w 373570"/>
                  <a:gd name="connsiteY2" fmla="*/ 30671 h 60245"/>
                  <a:gd name="connsiteX3" fmla="*/ 0 w 373570"/>
                  <a:gd name="connsiteY3" fmla="*/ 30671 h 60245"/>
                  <a:gd name="connsiteX4" fmla="*/ 0 w 373570"/>
                  <a:gd name="connsiteY4" fmla="*/ 0 h 6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570" h="60245">
                    <a:moveTo>
                      <a:pt x="0" y="0"/>
                    </a:moveTo>
                    <a:cubicBezTo>
                      <a:pt x="121406" y="39433"/>
                      <a:pt x="252165" y="39433"/>
                      <a:pt x="373570" y="0"/>
                    </a:cubicBezTo>
                    <a:lnTo>
                      <a:pt x="373570" y="30671"/>
                    </a:lnTo>
                    <a:cubicBezTo>
                      <a:pt x="252165" y="70104"/>
                      <a:pt x="121406" y="70104"/>
                      <a:pt x="0" y="306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Полилиния 377">
                <a:extLst>
                  <a:ext uri="{FF2B5EF4-FFF2-40B4-BE49-F238E27FC236}">
                    <a16:creationId xmlns:a16="http://schemas.microsoft.com/office/drawing/2014/main" id="{89F0226D-6F28-474D-9467-77DB1B9168EF}"/>
                  </a:ext>
                </a:extLst>
              </p:cNvPr>
              <p:cNvSpPr/>
              <p:nvPr/>
            </p:nvSpPr>
            <p:spPr>
              <a:xfrm>
                <a:off x="6133701" y="3610737"/>
                <a:ext cx="359281" cy="396145"/>
              </a:xfrm>
              <a:custGeom>
                <a:avLst/>
                <a:gdLst>
                  <a:gd name="connsiteX0" fmla="*/ 359283 w 359282"/>
                  <a:gd name="connsiteY0" fmla="*/ 396145 h 396145"/>
                  <a:gd name="connsiteX1" fmla="*/ 230505 w 359282"/>
                  <a:gd name="connsiteY1" fmla="*/ 396145 h 396145"/>
                  <a:gd name="connsiteX2" fmla="*/ 0 w 359282"/>
                  <a:gd name="connsiteY2" fmla="*/ 396145 h 396145"/>
                  <a:gd name="connsiteX3" fmla="*/ 227743 w 359282"/>
                  <a:gd name="connsiteY3" fmla="*/ 125444 h 396145"/>
                  <a:gd name="connsiteX4" fmla="*/ 138017 w 359282"/>
                  <a:gd name="connsiteY4" fmla="*/ 129445 h 396145"/>
                  <a:gd name="connsiteX5" fmla="*/ 206121 w 359282"/>
                  <a:gd name="connsiteY5" fmla="*/ 79820 h 396145"/>
                  <a:gd name="connsiteX6" fmla="*/ 206121 w 359282"/>
                  <a:gd name="connsiteY6" fmla="*/ 0 h 396145"/>
                  <a:gd name="connsiteX7" fmla="*/ 359283 w 359282"/>
                  <a:gd name="connsiteY7" fmla="*/ 44863 h 396145"/>
                  <a:gd name="connsiteX8" fmla="*/ 359283 w 359282"/>
                  <a:gd name="connsiteY8" fmla="*/ 396145 h 39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282" h="396145">
                    <a:moveTo>
                      <a:pt x="359283" y="396145"/>
                    </a:moveTo>
                    <a:lnTo>
                      <a:pt x="230505" y="396145"/>
                    </a:lnTo>
                    <a:lnTo>
                      <a:pt x="0" y="396145"/>
                    </a:lnTo>
                    <a:lnTo>
                      <a:pt x="227743" y="125444"/>
                    </a:lnTo>
                    <a:lnTo>
                      <a:pt x="138017" y="129445"/>
                    </a:lnTo>
                    <a:lnTo>
                      <a:pt x="206121" y="79820"/>
                    </a:lnTo>
                    <a:lnTo>
                      <a:pt x="206121" y="0"/>
                    </a:lnTo>
                    <a:lnTo>
                      <a:pt x="359283" y="44863"/>
                    </a:lnTo>
                    <a:lnTo>
                      <a:pt x="359283" y="39614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Полилиния 378">
                <a:extLst>
                  <a:ext uri="{FF2B5EF4-FFF2-40B4-BE49-F238E27FC236}">
                    <a16:creationId xmlns:a16="http://schemas.microsoft.com/office/drawing/2014/main" id="{257ECC97-E38A-734C-9D77-2E7D759C5DC1}"/>
                  </a:ext>
                </a:extLst>
              </p:cNvPr>
              <p:cNvSpPr/>
              <p:nvPr/>
            </p:nvSpPr>
            <p:spPr>
              <a:xfrm>
                <a:off x="5909196" y="3170587"/>
                <a:ext cx="373568" cy="109026"/>
              </a:xfrm>
              <a:custGeom>
                <a:avLst/>
                <a:gdLst>
                  <a:gd name="connsiteX0" fmla="*/ 0 w 373570"/>
                  <a:gd name="connsiteY0" fmla="*/ 9525 h 109025"/>
                  <a:gd name="connsiteX1" fmla="*/ 0 w 373570"/>
                  <a:gd name="connsiteY1" fmla="*/ 0 h 109025"/>
                  <a:gd name="connsiteX2" fmla="*/ 373571 w 373570"/>
                  <a:gd name="connsiteY2" fmla="*/ 0 h 109025"/>
                  <a:gd name="connsiteX3" fmla="*/ 373571 w 373570"/>
                  <a:gd name="connsiteY3" fmla="*/ 19050 h 109025"/>
                  <a:gd name="connsiteX4" fmla="*/ 368903 w 373570"/>
                  <a:gd name="connsiteY4" fmla="*/ 44101 h 109025"/>
                  <a:gd name="connsiteX5" fmla="*/ 326803 w 373570"/>
                  <a:gd name="connsiteY5" fmla="*/ 85058 h 109025"/>
                  <a:gd name="connsiteX6" fmla="*/ 46577 w 373570"/>
                  <a:gd name="connsiteY6" fmla="*/ 85058 h 109025"/>
                  <a:gd name="connsiteX7" fmla="*/ 4667 w 373570"/>
                  <a:gd name="connsiteY7" fmla="*/ 44291 h 109025"/>
                  <a:gd name="connsiteX8" fmla="*/ 4667 w 373570"/>
                  <a:gd name="connsiteY8" fmla="*/ 44291 h 109025"/>
                  <a:gd name="connsiteX9" fmla="*/ 0 w 373570"/>
                  <a:gd name="connsiteY9" fmla="*/ 19241 h 10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3570" h="109025">
                    <a:moveTo>
                      <a:pt x="0" y="9525"/>
                    </a:moveTo>
                    <a:lnTo>
                      <a:pt x="0" y="0"/>
                    </a:lnTo>
                    <a:cubicBezTo>
                      <a:pt x="121406" y="39433"/>
                      <a:pt x="252165" y="39433"/>
                      <a:pt x="373571" y="0"/>
                    </a:cubicBezTo>
                    <a:lnTo>
                      <a:pt x="373571" y="19050"/>
                    </a:lnTo>
                    <a:cubicBezTo>
                      <a:pt x="373590" y="27623"/>
                      <a:pt x="371999" y="36109"/>
                      <a:pt x="368903" y="44101"/>
                    </a:cubicBezTo>
                    <a:cubicBezTo>
                      <a:pt x="361493" y="63227"/>
                      <a:pt x="346129" y="78181"/>
                      <a:pt x="326803" y="85058"/>
                    </a:cubicBezTo>
                    <a:cubicBezTo>
                      <a:pt x="236125" y="117015"/>
                      <a:pt x="137255" y="117015"/>
                      <a:pt x="46577" y="85058"/>
                    </a:cubicBezTo>
                    <a:cubicBezTo>
                      <a:pt x="27318" y="78257"/>
                      <a:pt x="12002" y="63360"/>
                      <a:pt x="4667" y="44291"/>
                    </a:cubicBezTo>
                    <a:lnTo>
                      <a:pt x="4667" y="44291"/>
                    </a:lnTo>
                    <a:cubicBezTo>
                      <a:pt x="1562" y="36300"/>
                      <a:pt x="-19" y="27813"/>
                      <a:pt x="0" y="19241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Полилиния 379">
                <a:extLst>
                  <a:ext uri="{FF2B5EF4-FFF2-40B4-BE49-F238E27FC236}">
                    <a16:creationId xmlns:a16="http://schemas.microsoft.com/office/drawing/2014/main" id="{88B37A3C-DE86-724E-8481-83269EB05B05}"/>
                  </a:ext>
                </a:extLst>
              </p:cNvPr>
              <p:cNvSpPr/>
              <p:nvPr/>
            </p:nvSpPr>
            <p:spPr>
              <a:xfrm>
                <a:off x="5909196" y="3051524"/>
                <a:ext cx="373568" cy="118158"/>
              </a:xfrm>
              <a:custGeom>
                <a:avLst/>
                <a:gdLst>
                  <a:gd name="connsiteX0" fmla="*/ 216027 w 373570"/>
                  <a:gd name="connsiteY0" fmla="*/ 59436 h 118157"/>
                  <a:gd name="connsiteX1" fmla="*/ 186785 w 373570"/>
                  <a:gd name="connsiteY1" fmla="*/ 23146 h 118157"/>
                  <a:gd name="connsiteX2" fmla="*/ 157543 w 373570"/>
                  <a:gd name="connsiteY2" fmla="*/ 59436 h 118157"/>
                  <a:gd name="connsiteX3" fmla="*/ 186785 w 373570"/>
                  <a:gd name="connsiteY3" fmla="*/ 95821 h 118157"/>
                  <a:gd name="connsiteX4" fmla="*/ 216027 w 373570"/>
                  <a:gd name="connsiteY4" fmla="*/ 59436 h 118157"/>
                  <a:gd name="connsiteX5" fmla="*/ 373570 w 373570"/>
                  <a:gd name="connsiteY5" fmla="*/ 88582 h 118157"/>
                  <a:gd name="connsiteX6" fmla="*/ 0 w 373570"/>
                  <a:gd name="connsiteY6" fmla="*/ 88582 h 118157"/>
                  <a:gd name="connsiteX7" fmla="*/ 0 w 373570"/>
                  <a:gd name="connsiteY7" fmla="*/ 57531 h 118157"/>
                  <a:gd name="connsiteX8" fmla="*/ 30194 w 373570"/>
                  <a:gd name="connsiteY8" fmla="*/ 19431 h 118157"/>
                  <a:gd name="connsiteX9" fmla="*/ 343376 w 373570"/>
                  <a:gd name="connsiteY9" fmla="*/ 19431 h 118157"/>
                  <a:gd name="connsiteX10" fmla="*/ 373570 w 373570"/>
                  <a:gd name="connsiteY10" fmla="*/ 57531 h 11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3570" h="118157">
                    <a:moveTo>
                      <a:pt x="216027" y="59436"/>
                    </a:moveTo>
                    <a:cubicBezTo>
                      <a:pt x="216027" y="39433"/>
                      <a:pt x="202978" y="23146"/>
                      <a:pt x="186785" y="23146"/>
                    </a:cubicBezTo>
                    <a:cubicBezTo>
                      <a:pt x="170593" y="23146"/>
                      <a:pt x="157543" y="39433"/>
                      <a:pt x="157543" y="59436"/>
                    </a:cubicBezTo>
                    <a:cubicBezTo>
                      <a:pt x="157543" y="79439"/>
                      <a:pt x="170688" y="95821"/>
                      <a:pt x="186785" y="95821"/>
                    </a:cubicBezTo>
                    <a:cubicBezTo>
                      <a:pt x="202883" y="95821"/>
                      <a:pt x="216027" y="79534"/>
                      <a:pt x="216027" y="59436"/>
                    </a:cubicBezTo>
                    <a:close/>
                    <a:moveTo>
                      <a:pt x="373570" y="88582"/>
                    </a:moveTo>
                    <a:cubicBezTo>
                      <a:pt x="252165" y="128016"/>
                      <a:pt x="121406" y="128016"/>
                      <a:pt x="0" y="88582"/>
                    </a:cubicBezTo>
                    <a:lnTo>
                      <a:pt x="0" y="57531"/>
                    </a:lnTo>
                    <a:cubicBezTo>
                      <a:pt x="248" y="39443"/>
                      <a:pt x="12640" y="23803"/>
                      <a:pt x="30194" y="19431"/>
                    </a:cubicBezTo>
                    <a:cubicBezTo>
                      <a:pt x="132979" y="-6477"/>
                      <a:pt x="240592" y="-6477"/>
                      <a:pt x="343376" y="19431"/>
                    </a:cubicBezTo>
                    <a:cubicBezTo>
                      <a:pt x="360931" y="23803"/>
                      <a:pt x="373323" y="39443"/>
                      <a:pt x="373570" y="57531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Полилиния 380">
                <a:extLst>
                  <a:ext uri="{FF2B5EF4-FFF2-40B4-BE49-F238E27FC236}">
                    <a16:creationId xmlns:a16="http://schemas.microsoft.com/office/drawing/2014/main" id="{7572140F-3A57-D24B-9B5F-09A34508372E}"/>
                  </a:ext>
                </a:extLst>
              </p:cNvPr>
              <p:cNvSpPr/>
              <p:nvPr/>
            </p:nvSpPr>
            <p:spPr>
              <a:xfrm>
                <a:off x="5833568" y="3550158"/>
                <a:ext cx="294035" cy="456725"/>
              </a:xfrm>
              <a:custGeom>
                <a:avLst/>
                <a:gdLst>
                  <a:gd name="connsiteX0" fmla="*/ 89535 w 294036"/>
                  <a:gd name="connsiteY0" fmla="*/ 0 h 456723"/>
                  <a:gd name="connsiteX1" fmla="*/ 157544 w 294036"/>
                  <a:gd name="connsiteY1" fmla="*/ 151829 h 456723"/>
                  <a:gd name="connsiteX2" fmla="*/ 197739 w 294036"/>
                  <a:gd name="connsiteY2" fmla="*/ 241554 h 456723"/>
                  <a:gd name="connsiteX3" fmla="*/ 263842 w 294036"/>
                  <a:gd name="connsiteY3" fmla="*/ 389096 h 456723"/>
                  <a:gd name="connsiteX4" fmla="*/ 263842 w 294036"/>
                  <a:gd name="connsiteY4" fmla="*/ 389096 h 456723"/>
                  <a:gd name="connsiteX5" fmla="*/ 294037 w 294036"/>
                  <a:gd name="connsiteY5" fmla="*/ 456724 h 456723"/>
                  <a:gd name="connsiteX6" fmla="*/ 227743 w 294036"/>
                  <a:gd name="connsiteY6" fmla="*/ 456724 h 456723"/>
                  <a:gd name="connsiteX7" fmla="*/ 0 w 294036"/>
                  <a:gd name="connsiteY7" fmla="*/ 186023 h 456723"/>
                  <a:gd name="connsiteX8" fmla="*/ 89725 w 294036"/>
                  <a:gd name="connsiteY8" fmla="*/ 190024 h 456723"/>
                  <a:gd name="connsiteX9" fmla="*/ 21622 w 294036"/>
                  <a:gd name="connsiteY9" fmla="*/ 140398 h 456723"/>
                  <a:gd name="connsiteX10" fmla="*/ 21622 w 294036"/>
                  <a:gd name="connsiteY10" fmla="*/ 60579 h 456723"/>
                  <a:gd name="connsiteX11" fmla="*/ 21622 w 294036"/>
                  <a:gd name="connsiteY11" fmla="*/ 21812 h 456723"/>
                  <a:gd name="connsiteX12" fmla="*/ 89535 w 294036"/>
                  <a:gd name="connsiteY12" fmla="*/ 0 h 45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036" h="456723">
                    <a:moveTo>
                      <a:pt x="89535" y="0"/>
                    </a:moveTo>
                    <a:lnTo>
                      <a:pt x="157544" y="151829"/>
                    </a:lnTo>
                    <a:lnTo>
                      <a:pt x="197739" y="241554"/>
                    </a:lnTo>
                    <a:lnTo>
                      <a:pt x="263842" y="389096"/>
                    </a:lnTo>
                    <a:lnTo>
                      <a:pt x="263842" y="389096"/>
                    </a:lnTo>
                    <a:lnTo>
                      <a:pt x="294037" y="456724"/>
                    </a:lnTo>
                    <a:lnTo>
                      <a:pt x="227743" y="456724"/>
                    </a:lnTo>
                    <a:lnTo>
                      <a:pt x="0" y="186023"/>
                    </a:lnTo>
                    <a:lnTo>
                      <a:pt x="89725" y="190024"/>
                    </a:lnTo>
                    <a:lnTo>
                      <a:pt x="21622" y="140398"/>
                    </a:lnTo>
                    <a:lnTo>
                      <a:pt x="21622" y="60579"/>
                    </a:lnTo>
                    <a:lnTo>
                      <a:pt x="21622" y="21812"/>
                    </a:lnTo>
                    <a:lnTo>
                      <a:pt x="89535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Полилиния 381">
                <a:extLst>
                  <a:ext uri="{FF2B5EF4-FFF2-40B4-BE49-F238E27FC236}">
                    <a16:creationId xmlns:a16="http://schemas.microsoft.com/office/drawing/2014/main" id="{50CD1B76-06F6-1F45-8484-00F2EE6519DE}"/>
                  </a:ext>
                </a:extLst>
              </p:cNvPr>
              <p:cNvSpPr/>
              <p:nvPr/>
            </p:nvSpPr>
            <p:spPr>
              <a:xfrm>
                <a:off x="5991112" y="3648264"/>
                <a:ext cx="76199" cy="143447"/>
              </a:xfrm>
              <a:custGeom>
                <a:avLst/>
                <a:gdLst>
                  <a:gd name="connsiteX0" fmla="*/ 52388 w 76200"/>
                  <a:gd name="connsiteY0" fmla="*/ 0 h 143446"/>
                  <a:gd name="connsiteX1" fmla="*/ 76200 w 76200"/>
                  <a:gd name="connsiteY1" fmla="*/ 40577 h 143446"/>
                  <a:gd name="connsiteX2" fmla="*/ 40196 w 76200"/>
                  <a:gd name="connsiteY2" fmla="*/ 143446 h 143446"/>
                  <a:gd name="connsiteX3" fmla="*/ 0 w 76200"/>
                  <a:gd name="connsiteY3" fmla="*/ 53721 h 143446"/>
                  <a:gd name="connsiteX4" fmla="*/ 52388 w 76200"/>
                  <a:gd name="connsiteY4" fmla="*/ 0 h 143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43446">
                    <a:moveTo>
                      <a:pt x="52388" y="0"/>
                    </a:moveTo>
                    <a:lnTo>
                      <a:pt x="76200" y="40577"/>
                    </a:lnTo>
                    <a:lnTo>
                      <a:pt x="40196" y="143446"/>
                    </a:lnTo>
                    <a:lnTo>
                      <a:pt x="0" y="53721"/>
                    </a:lnTo>
                    <a:lnTo>
                      <a:pt x="523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Полилиния 382">
                <a:extLst>
                  <a:ext uri="{FF2B5EF4-FFF2-40B4-BE49-F238E27FC236}">
                    <a16:creationId xmlns:a16="http://schemas.microsoft.com/office/drawing/2014/main" id="{30065F6B-18EB-9840-86DB-A5E9603724B5}"/>
                  </a:ext>
                </a:extLst>
              </p:cNvPr>
              <p:cNvSpPr/>
              <p:nvPr/>
            </p:nvSpPr>
            <p:spPr>
              <a:xfrm>
                <a:off x="6066740" y="3074671"/>
                <a:ext cx="58483" cy="72581"/>
              </a:xfrm>
              <a:custGeom>
                <a:avLst/>
                <a:gdLst>
                  <a:gd name="connsiteX0" fmla="*/ 58484 w 58483"/>
                  <a:gd name="connsiteY0" fmla="*/ 36290 h 72580"/>
                  <a:gd name="connsiteX1" fmla="*/ 29242 w 58483"/>
                  <a:gd name="connsiteY1" fmla="*/ 72580 h 72580"/>
                  <a:gd name="connsiteX2" fmla="*/ 0 w 58483"/>
                  <a:gd name="connsiteY2" fmla="*/ 36290 h 72580"/>
                  <a:gd name="connsiteX3" fmla="*/ 29242 w 58483"/>
                  <a:gd name="connsiteY3" fmla="*/ 0 h 72580"/>
                  <a:gd name="connsiteX4" fmla="*/ 58484 w 58483"/>
                  <a:gd name="connsiteY4" fmla="*/ 36290 h 7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" h="72580">
                    <a:moveTo>
                      <a:pt x="58484" y="36290"/>
                    </a:moveTo>
                    <a:cubicBezTo>
                      <a:pt x="58484" y="56333"/>
                      <a:pt x="45392" y="72580"/>
                      <a:pt x="29242" y="72580"/>
                    </a:cubicBezTo>
                    <a:cubicBezTo>
                      <a:pt x="13092" y="72580"/>
                      <a:pt x="0" y="56333"/>
                      <a:pt x="0" y="36290"/>
                    </a:cubicBezTo>
                    <a:cubicBezTo>
                      <a:pt x="0" y="16248"/>
                      <a:pt x="13092" y="0"/>
                      <a:pt x="29242" y="0"/>
                    </a:cubicBezTo>
                    <a:cubicBezTo>
                      <a:pt x="45391" y="0"/>
                      <a:pt x="58484" y="16248"/>
                      <a:pt x="58484" y="3629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Полилиния 383">
                <a:extLst>
                  <a:ext uri="{FF2B5EF4-FFF2-40B4-BE49-F238E27FC236}">
                    <a16:creationId xmlns:a16="http://schemas.microsoft.com/office/drawing/2014/main" id="{5B791667-ACA5-9D45-B4F8-A12277204EF2}"/>
                  </a:ext>
                </a:extLst>
              </p:cNvPr>
              <p:cNvSpPr/>
              <p:nvPr/>
            </p:nvSpPr>
            <p:spPr>
              <a:xfrm>
                <a:off x="6339822" y="3572636"/>
                <a:ext cx="153160" cy="82963"/>
              </a:xfrm>
              <a:custGeom>
                <a:avLst/>
                <a:gdLst>
                  <a:gd name="connsiteX0" fmla="*/ 121158 w 153161"/>
                  <a:gd name="connsiteY0" fmla="*/ 39148 h 82962"/>
                  <a:gd name="connsiteX1" fmla="*/ 153162 w 153161"/>
                  <a:gd name="connsiteY1" fmla="*/ 82963 h 82962"/>
                  <a:gd name="connsiteX2" fmla="*/ 0 w 153161"/>
                  <a:gd name="connsiteY2" fmla="*/ 38100 h 82962"/>
                  <a:gd name="connsiteX3" fmla="*/ 0 w 153161"/>
                  <a:gd name="connsiteY3" fmla="*/ 0 h 8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161" h="82962">
                    <a:moveTo>
                      <a:pt x="121158" y="39148"/>
                    </a:moveTo>
                    <a:cubicBezTo>
                      <a:pt x="140218" y="45234"/>
                      <a:pt x="153162" y="62951"/>
                      <a:pt x="153162" y="82963"/>
                    </a:cubicBezTo>
                    <a:lnTo>
                      <a:pt x="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Полилиния 384">
                <a:extLst>
                  <a:ext uri="{FF2B5EF4-FFF2-40B4-BE49-F238E27FC236}">
                    <a16:creationId xmlns:a16="http://schemas.microsoft.com/office/drawing/2014/main" id="{1410586E-5D9E-8E49-996E-EC8EB14D7852}"/>
                  </a:ext>
                </a:extLst>
              </p:cNvPr>
              <p:cNvSpPr/>
              <p:nvPr/>
            </p:nvSpPr>
            <p:spPr>
              <a:xfrm>
                <a:off x="6031309" y="3688842"/>
                <a:ext cx="131063" cy="250413"/>
              </a:xfrm>
              <a:custGeom>
                <a:avLst/>
                <a:gdLst>
                  <a:gd name="connsiteX0" fmla="*/ 36004 w 131063"/>
                  <a:gd name="connsiteY0" fmla="*/ 0 h 250412"/>
                  <a:gd name="connsiteX1" fmla="*/ 93917 w 131063"/>
                  <a:gd name="connsiteY1" fmla="*/ 0 h 250412"/>
                  <a:gd name="connsiteX2" fmla="*/ 131064 w 131063"/>
                  <a:gd name="connsiteY2" fmla="*/ 102870 h 250412"/>
                  <a:gd name="connsiteX3" fmla="*/ 66103 w 131063"/>
                  <a:gd name="connsiteY3" fmla="*/ 250412 h 250412"/>
                  <a:gd name="connsiteX4" fmla="*/ 0 w 131063"/>
                  <a:gd name="connsiteY4" fmla="*/ 102870 h 250412"/>
                  <a:gd name="connsiteX5" fmla="*/ 36004 w 131063"/>
                  <a:gd name="connsiteY5" fmla="*/ 0 h 25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063" h="250412">
                    <a:moveTo>
                      <a:pt x="36004" y="0"/>
                    </a:moveTo>
                    <a:lnTo>
                      <a:pt x="93917" y="0"/>
                    </a:lnTo>
                    <a:lnTo>
                      <a:pt x="131064" y="102870"/>
                    </a:lnTo>
                    <a:lnTo>
                      <a:pt x="66103" y="250412"/>
                    </a:lnTo>
                    <a:lnTo>
                      <a:pt x="0" y="102870"/>
                    </a:lnTo>
                    <a:lnTo>
                      <a:pt x="36004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Полилиния 385">
                <a:extLst>
                  <a:ext uri="{FF2B5EF4-FFF2-40B4-BE49-F238E27FC236}">
                    <a16:creationId xmlns:a16="http://schemas.microsoft.com/office/drawing/2014/main" id="{968FB28B-96E3-F540-AFAA-CD258911308D}"/>
                  </a:ext>
                </a:extLst>
              </p:cNvPr>
              <p:cNvSpPr/>
              <p:nvPr/>
            </p:nvSpPr>
            <p:spPr>
              <a:xfrm>
                <a:off x="6095981" y="3528726"/>
                <a:ext cx="172877" cy="173259"/>
              </a:xfrm>
              <a:custGeom>
                <a:avLst/>
                <a:gdLst>
                  <a:gd name="connsiteX0" fmla="*/ 52959 w 172878"/>
                  <a:gd name="connsiteY0" fmla="*/ 119539 h 173259"/>
                  <a:gd name="connsiteX1" fmla="*/ 0 w 172878"/>
                  <a:gd name="connsiteY1" fmla="*/ 65818 h 173259"/>
                  <a:gd name="connsiteX2" fmla="*/ 106013 w 172878"/>
                  <a:gd name="connsiteY2" fmla="*/ 0 h 173259"/>
                  <a:gd name="connsiteX3" fmla="*/ 172879 w 172878"/>
                  <a:gd name="connsiteY3" fmla="*/ 21431 h 173259"/>
                  <a:gd name="connsiteX4" fmla="*/ 106013 w 172878"/>
                  <a:gd name="connsiteY4" fmla="*/ 173260 h 173259"/>
                  <a:gd name="connsiteX5" fmla="*/ 52959 w 172878"/>
                  <a:gd name="connsiteY5" fmla="*/ 119539 h 1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878" h="173259">
                    <a:moveTo>
                      <a:pt x="52959" y="119539"/>
                    </a:moveTo>
                    <a:lnTo>
                      <a:pt x="0" y="65818"/>
                    </a:lnTo>
                    <a:lnTo>
                      <a:pt x="106013" y="0"/>
                    </a:lnTo>
                    <a:lnTo>
                      <a:pt x="172879" y="21431"/>
                    </a:lnTo>
                    <a:lnTo>
                      <a:pt x="106013" y="173260"/>
                    </a:lnTo>
                    <a:lnTo>
                      <a:pt x="52959" y="1195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Полилиния 386">
                <a:extLst>
                  <a:ext uri="{FF2B5EF4-FFF2-40B4-BE49-F238E27FC236}">
                    <a16:creationId xmlns:a16="http://schemas.microsoft.com/office/drawing/2014/main" id="{9D22C0F3-35B5-FC4B-905E-6017FE38F168}"/>
                  </a:ext>
                </a:extLst>
              </p:cNvPr>
              <p:cNvSpPr/>
              <p:nvPr/>
            </p:nvSpPr>
            <p:spPr>
              <a:xfrm>
                <a:off x="5913864" y="3214878"/>
                <a:ext cx="364233" cy="257747"/>
              </a:xfrm>
              <a:custGeom>
                <a:avLst/>
                <a:gdLst>
                  <a:gd name="connsiteX0" fmla="*/ 0 w 364235"/>
                  <a:gd name="connsiteY0" fmla="*/ 190 h 257746"/>
                  <a:gd name="connsiteX1" fmla="*/ 41910 w 364235"/>
                  <a:gd name="connsiteY1" fmla="*/ 40958 h 257746"/>
                  <a:gd name="connsiteX2" fmla="*/ 322136 w 364235"/>
                  <a:gd name="connsiteY2" fmla="*/ 40958 h 257746"/>
                  <a:gd name="connsiteX3" fmla="*/ 364236 w 364235"/>
                  <a:gd name="connsiteY3" fmla="*/ 0 h 257746"/>
                  <a:gd name="connsiteX4" fmla="*/ 364236 w 364235"/>
                  <a:gd name="connsiteY4" fmla="*/ 75629 h 257746"/>
                  <a:gd name="connsiteX5" fmla="*/ 182118 w 364235"/>
                  <a:gd name="connsiteY5" fmla="*/ 257746 h 257746"/>
                  <a:gd name="connsiteX6" fmla="*/ 76105 w 364235"/>
                  <a:gd name="connsiteY6" fmla="*/ 223552 h 257746"/>
                  <a:gd name="connsiteX7" fmla="*/ 53530 w 364235"/>
                  <a:gd name="connsiteY7" fmla="*/ 204502 h 257746"/>
                  <a:gd name="connsiteX8" fmla="*/ 0 w 364235"/>
                  <a:gd name="connsiteY8" fmla="*/ 75914 h 2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235" h="257746">
                    <a:moveTo>
                      <a:pt x="0" y="190"/>
                    </a:moveTo>
                    <a:cubicBezTo>
                      <a:pt x="7334" y="19260"/>
                      <a:pt x="22650" y="34157"/>
                      <a:pt x="41910" y="40958"/>
                    </a:cubicBezTo>
                    <a:cubicBezTo>
                      <a:pt x="132588" y="72914"/>
                      <a:pt x="231457" y="72914"/>
                      <a:pt x="322136" y="40958"/>
                    </a:cubicBezTo>
                    <a:cubicBezTo>
                      <a:pt x="341462" y="34080"/>
                      <a:pt x="356835" y="19126"/>
                      <a:pt x="364236" y="0"/>
                    </a:cubicBezTo>
                    <a:lnTo>
                      <a:pt x="364236" y="75629"/>
                    </a:lnTo>
                    <a:cubicBezTo>
                      <a:pt x="364074" y="176146"/>
                      <a:pt x="282635" y="257585"/>
                      <a:pt x="182118" y="257746"/>
                    </a:cubicBezTo>
                    <a:cubicBezTo>
                      <a:pt x="163925" y="257746"/>
                      <a:pt x="146304" y="255079"/>
                      <a:pt x="76105" y="223552"/>
                    </a:cubicBezTo>
                    <a:cubicBezTo>
                      <a:pt x="68094" y="217799"/>
                      <a:pt x="60550" y="211426"/>
                      <a:pt x="53530" y="204502"/>
                    </a:cubicBezTo>
                    <a:cubicBezTo>
                      <a:pt x="19298" y="170459"/>
                      <a:pt x="38" y="124187"/>
                      <a:pt x="0" y="75914"/>
                    </a:cubicBez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Полилиния 387">
                <a:extLst>
                  <a:ext uri="{FF2B5EF4-FFF2-40B4-BE49-F238E27FC236}">
                    <a16:creationId xmlns:a16="http://schemas.microsoft.com/office/drawing/2014/main" id="{5DCAE531-9E55-DC46-AC9E-149114445618}"/>
                  </a:ext>
                </a:extLst>
              </p:cNvPr>
              <p:cNvSpPr/>
              <p:nvPr/>
            </p:nvSpPr>
            <p:spPr>
              <a:xfrm>
                <a:off x="5989968" y="3438527"/>
                <a:ext cx="212024" cy="156019"/>
              </a:xfrm>
              <a:custGeom>
                <a:avLst/>
                <a:gdLst>
                  <a:gd name="connsiteX0" fmla="*/ 106013 w 212026"/>
                  <a:gd name="connsiteY0" fmla="*/ 34100 h 156019"/>
                  <a:gd name="connsiteX1" fmla="*/ 212027 w 212026"/>
                  <a:gd name="connsiteY1" fmla="*/ 0 h 156019"/>
                  <a:gd name="connsiteX2" fmla="*/ 212027 w 212026"/>
                  <a:gd name="connsiteY2" fmla="*/ 90297 h 156019"/>
                  <a:gd name="connsiteX3" fmla="*/ 106013 w 212026"/>
                  <a:gd name="connsiteY3" fmla="*/ 156020 h 156019"/>
                  <a:gd name="connsiteX4" fmla="*/ 0 w 212026"/>
                  <a:gd name="connsiteY4" fmla="*/ 90202 h 156019"/>
                  <a:gd name="connsiteX5" fmla="*/ 0 w 212026"/>
                  <a:gd name="connsiteY5" fmla="*/ 0 h 156019"/>
                  <a:gd name="connsiteX6" fmla="*/ 106013 w 212026"/>
                  <a:gd name="connsiteY6" fmla="*/ 34100 h 15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026" h="156019">
                    <a:moveTo>
                      <a:pt x="106013" y="34100"/>
                    </a:moveTo>
                    <a:cubicBezTo>
                      <a:pt x="144056" y="34157"/>
                      <a:pt x="181147" y="22231"/>
                      <a:pt x="212027" y="0"/>
                    </a:cubicBezTo>
                    <a:lnTo>
                      <a:pt x="212027" y="90297"/>
                    </a:lnTo>
                    <a:lnTo>
                      <a:pt x="106013" y="156020"/>
                    </a:lnTo>
                    <a:lnTo>
                      <a:pt x="0" y="90202"/>
                    </a:lnTo>
                    <a:lnTo>
                      <a:pt x="0" y="0"/>
                    </a:lnTo>
                    <a:cubicBezTo>
                      <a:pt x="70199" y="31433"/>
                      <a:pt x="87821" y="34100"/>
                      <a:pt x="106013" y="34100"/>
                    </a:cubicBez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Полилиния 388">
                <a:extLst>
                  <a:ext uri="{FF2B5EF4-FFF2-40B4-BE49-F238E27FC236}">
                    <a16:creationId xmlns:a16="http://schemas.microsoft.com/office/drawing/2014/main" id="{B4FBD0E6-961D-BE48-9A05-A2C886008D36}"/>
                  </a:ext>
                </a:extLst>
              </p:cNvPr>
              <p:cNvSpPr/>
              <p:nvPr/>
            </p:nvSpPr>
            <p:spPr>
              <a:xfrm>
                <a:off x="6043499" y="3594543"/>
                <a:ext cx="105440" cy="94296"/>
              </a:xfrm>
              <a:custGeom>
                <a:avLst/>
                <a:gdLst>
                  <a:gd name="connsiteX0" fmla="*/ 52483 w 105441"/>
                  <a:gd name="connsiteY0" fmla="*/ 0 h 94297"/>
                  <a:gd name="connsiteX1" fmla="*/ 105442 w 105441"/>
                  <a:gd name="connsiteY1" fmla="*/ 53721 h 94297"/>
                  <a:gd name="connsiteX2" fmla="*/ 81725 w 105441"/>
                  <a:gd name="connsiteY2" fmla="*/ 94297 h 94297"/>
                  <a:gd name="connsiteX3" fmla="*/ 23813 w 105441"/>
                  <a:gd name="connsiteY3" fmla="*/ 94297 h 94297"/>
                  <a:gd name="connsiteX4" fmla="*/ 0 w 105441"/>
                  <a:gd name="connsiteY4" fmla="*/ 53721 h 94297"/>
                  <a:gd name="connsiteX5" fmla="*/ 52483 w 105441"/>
                  <a:gd name="connsiteY5" fmla="*/ 0 h 9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441" h="94297">
                    <a:moveTo>
                      <a:pt x="52483" y="0"/>
                    </a:moveTo>
                    <a:lnTo>
                      <a:pt x="105442" y="53721"/>
                    </a:lnTo>
                    <a:lnTo>
                      <a:pt x="81725" y="94297"/>
                    </a:lnTo>
                    <a:lnTo>
                      <a:pt x="23813" y="94297"/>
                    </a:lnTo>
                    <a:lnTo>
                      <a:pt x="0" y="53721"/>
                    </a:lnTo>
                    <a:lnTo>
                      <a:pt x="52483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Полилиния 389">
                <a:extLst>
                  <a:ext uri="{FF2B5EF4-FFF2-40B4-BE49-F238E27FC236}">
                    <a16:creationId xmlns:a16="http://schemas.microsoft.com/office/drawing/2014/main" id="{721364F2-6E54-8E46-9A73-7FB018FB38F9}"/>
                  </a:ext>
                </a:extLst>
              </p:cNvPr>
              <p:cNvSpPr/>
              <p:nvPr/>
            </p:nvSpPr>
            <p:spPr>
              <a:xfrm>
                <a:off x="5913864" y="3214973"/>
                <a:ext cx="364233" cy="257653"/>
              </a:xfrm>
              <a:custGeom>
                <a:avLst/>
                <a:gdLst>
                  <a:gd name="connsiteX0" fmla="*/ 364236 w 364235"/>
                  <a:gd name="connsiteY0" fmla="*/ 0 h 257651"/>
                  <a:gd name="connsiteX1" fmla="*/ 364236 w 364235"/>
                  <a:gd name="connsiteY1" fmla="*/ 75629 h 257651"/>
                  <a:gd name="connsiteX2" fmla="*/ 182118 w 364235"/>
                  <a:gd name="connsiteY2" fmla="*/ 257651 h 257651"/>
                  <a:gd name="connsiteX3" fmla="*/ 76105 w 364235"/>
                  <a:gd name="connsiteY3" fmla="*/ 223457 h 257651"/>
                  <a:gd name="connsiteX4" fmla="*/ 53530 w 364235"/>
                  <a:gd name="connsiteY4" fmla="*/ 204407 h 257651"/>
                  <a:gd name="connsiteX5" fmla="*/ 0 w 364235"/>
                  <a:gd name="connsiteY5" fmla="*/ 75819 h 257651"/>
                  <a:gd name="connsiteX6" fmla="*/ 0 w 364235"/>
                  <a:gd name="connsiteY6" fmla="*/ 286 h 25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235" h="257651">
                    <a:moveTo>
                      <a:pt x="364236" y="0"/>
                    </a:moveTo>
                    <a:lnTo>
                      <a:pt x="364236" y="75629"/>
                    </a:lnTo>
                    <a:cubicBezTo>
                      <a:pt x="364026" y="176108"/>
                      <a:pt x="282597" y="257489"/>
                      <a:pt x="182118" y="257651"/>
                    </a:cubicBezTo>
                    <a:cubicBezTo>
                      <a:pt x="163925" y="257651"/>
                      <a:pt x="146304" y="254984"/>
                      <a:pt x="76105" y="223457"/>
                    </a:cubicBezTo>
                    <a:cubicBezTo>
                      <a:pt x="68094" y="217703"/>
                      <a:pt x="60550" y="211331"/>
                      <a:pt x="53530" y="204407"/>
                    </a:cubicBezTo>
                    <a:cubicBezTo>
                      <a:pt x="19298" y="170364"/>
                      <a:pt x="38" y="124092"/>
                      <a:pt x="0" y="75819"/>
                    </a:cubicBezTo>
                    <a:lnTo>
                      <a:pt x="0" y="286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Полилиния 390">
                <a:extLst>
                  <a:ext uri="{FF2B5EF4-FFF2-40B4-BE49-F238E27FC236}">
                    <a16:creationId xmlns:a16="http://schemas.microsoft.com/office/drawing/2014/main" id="{D3EBFAF4-C174-B048-B316-18036FEA0FA2}"/>
                  </a:ext>
                </a:extLst>
              </p:cNvPr>
              <p:cNvSpPr/>
              <p:nvPr/>
            </p:nvSpPr>
            <p:spPr>
              <a:xfrm>
                <a:off x="5792706" y="2887698"/>
                <a:ext cx="606551" cy="292416"/>
              </a:xfrm>
              <a:custGeom>
                <a:avLst/>
                <a:gdLst>
                  <a:gd name="connsiteX0" fmla="*/ 116491 w 606551"/>
                  <a:gd name="connsiteY0" fmla="*/ 292417 h 292417"/>
                  <a:gd name="connsiteX1" fmla="*/ 0 w 606551"/>
                  <a:gd name="connsiteY1" fmla="*/ 181546 h 292417"/>
                  <a:gd name="connsiteX2" fmla="*/ 303276 w 606551"/>
                  <a:gd name="connsiteY2" fmla="*/ 0 h 292417"/>
                  <a:gd name="connsiteX3" fmla="*/ 606552 w 606551"/>
                  <a:gd name="connsiteY3" fmla="*/ 181546 h 292417"/>
                  <a:gd name="connsiteX4" fmla="*/ 490061 w 606551"/>
                  <a:gd name="connsiteY4" fmla="*/ 292417 h 29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551" h="292417">
                    <a:moveTo>
                      <a:pt x="116491" y="292417"/>
                    </a:moveTo>
                    <a:cubicBezTo>
                      <a:pt x="45625" y="266700"/>
                      <a:pt x="0" y="226600"/>
                      <a:pt x="0" y="181546"/>
                    </a:cubicBezTo>
                    <a:cubicBezTo>
                      <a:pt x="0" y="103823"/>
                      <a:pt x="135826" y="0"/>
                      <a:pt x="303276" y="0"/>
                    </a:cubicBezTo>
                    <a:cubicBezTo>
                      <a:pt x="470725" y="0"/>
                      <a:pt x="606552" y="103823"/>
                      <a:pt x="606552" y="181546"/>
                    </a:cubicBezTo>
                    <a:cubicBezTo>
                      <a:pt x="606552" y="226600"/>
                      <a:pt x="560927" y="266700"/>
                      <a:pt x="490061" y="292417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Полилиния 391">
                <a:extLst>
                  <a:ext uri="{FF2B5EF4-FFF2-40B4-BE49-F238E27FC236}">
                    <a16:creationId xmlns:a16="http://schemas.microsoft.com/office/drawing/2014/main" id="{4B2292F7-64C5-8144-B4FB-EE2977A937F3}"/>
                  </a:ext>
                </a:extLst>
              </p:cNvPr>
              <p:cNvSpPr/>
              <p:nvPr/>
            </p:nvSpPr>
            <p:spPr>
              <a:xfrm>
                <a:off x="5909196" y="3170779"/>
                <a:ext cx="373568" cy="109027"/>
              </a:xfrm>
              <a:custGeom>
                <a:avLst/>
                <a:gdLst>
                  <a:gd name="connsiteX0" fmla="*/ 373571 w 373570"/>
                  <a:gd name="connsiteY0" fmla="*/ 0 h 109025"/>
                  <a:gd name="connsiteX1" fmla="*/ 373571 w 373570"/>
                  <a:gd name="connsiteY1" fmla="*/ 19050 h 109025"/>
                  <a:gd name="connsiteX2" fmla="*/ 368903 w 373570"/>
                  <a:gd name="connsiteY2" fmla="*/ 44101 h 109025"/>
                  <a:gd name="connsiteX3" fmla="*/ 326803 w 373570"/>
                  <a:gd name="connsiteY3" fmla="*/ 85058 h 109025"/>
                  <a:gd name="connsiteX4" fmla="*/ 46577 w 373570"/>
                  <a:gd name="connsiteY4" fmla="*/ 85058 h 109025"/>
                  <a:gd name="connsiteX5" fmla="*/ 4667 w 373570"/>
                  <a:gd name="connsiteY5" fmla="*/ 44291 h 109025"/>
                  <a:gd name="connsiteX6" fmla="*/ 4667 w 373570"/>
                  <a:gd name="connsiteY6" fmla="*/ 44291 h 109025"/>
                  <a:gd name="connsiteX7" fmla="*/ 0 w 373570"/>
                  <a:gd name="connsiteY7" fmla="*/ 19241 h 109025"/>
                  <a:gd name="connsiteX8" fmla="*/ 0 w 373570"/>
                  <a:gd name="connsiteY8" fmla="*/ 191 h 10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570" h="109025">
                    <a:moveTo>
                      <a:pt x="373571" y="0"/>
                    </a:moveTo>
                    <a:lnTo>
                      <a:pt x="373571" y="19050"/>
                    </a:lnTo>
                    <a:cubicBezTo>
                      <a:pt x="373590" y="27622"/>
                      <a:pt x="371999" y="36109"/>
                      <a:pt x="368903" y="44101"/>
                    </a:cubicBezTo>
                    <a:cubicBezTo>
                      <a:pt x="361493" y="63227"/>
                      <a:pt x="346129" y="78181"/>
                      <a:pt x="326803" y="85058"/>
                    </a:cubicBezTo>
                    <a:cubicBezTo>
                      <a:pt x="236125" y="117015"/>
                      <a:pt x="137255" y="117015"/>
                      <a:pt x="46577" y="85058"/>
                    </a:cubicBezTo>
                    <a:cubicBezTo>
                      <a:pt x="27318" y="78257"/>
                      <a:pt x="12002" y="63360"/>
                      <a:pt x="4667" y="44291"/>
                    </a:cubicBezTo>
                    <a:lnTo>
                      <a:pt x="4667" y="44291"/>
                    </a:lnTo>
                    <a:cubicBezTo>
                      <a:pt x="1562" y="36300"/>
                      <a:pt x="-19" y="27813"/>
                      <a:pt x="0" y="19241"/>
                    </a:cubicBezTo>
                    <a:lnTo>
                      <a:pt x="0" y="191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Полилиния 392">
                <a:extLst>
                  <a:ext uri="{FF2B5EF4-FFF2-40B4-BE49-F238E27FC236}">
                    <a16:creationId xmlns:a16="http://schemas.microsoft.com/office/drawing/2014/main" id="{3624D371-358F-7D47-923E-3262CAA0AC99}"/>
                  </a:ext>
                </a:extLst>
              </p:cNvPr>
              <p:cNvSpPr/>
              <p:nvPr/>
            </p:nvSpPr>
            <p:spPr>
              <a:xfrm>
                <a:off x="5909196" y="3155442"/>
                <a:ext cx="373568" cy="44909"/>
              </a:xfrm>
              <a:custGeom>
                <a:avLst/>
                <a:gdLst>
                  <a:gd name="connsiteX0" fmla="*/ 373570 w 373570"/>
                  <a:gd name="connsiteY0" fmla="*/ 0 h 44910"/>
                  <a:gd name="connsiteX1" fmla="*/ 373570 w 373570"/>
                  <a:gd name="connsiteY1" fmla="*/ 15335 h 44910"/>
                  <a:gd name="connsiteX2" fmla="*/ 0 w 373570"/>
                  <a:gd name="connsiteY2" fmla="*/ 15335 h 44910"/>
                  <a:gd name="connsiteX3" fmla="*/ 0 w 373570"/>
                  <a:gd name="connsiteY3" fmla="*/ 0 h 4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570" h="44910">
                    <a:moveTo>
                      <a:pt x="373570" y="0"/>
                    </a:moveTo>
                    <a:lnTo>
                      <a:pt x="373570" y="15335"/>
                    </a:lnTo>
                    <a:cubicBezTo>
                      <a:pt x="252165" y="54769"/>
                      <a:pt x="121406" y="54769"/>
                      <a:pt x="0" y="15335"/>
                    </a:cubicBez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Полилиния 393">
                <a:extLst>
                  <a:ext uri="{FF2B5EF4-FFF2-40B4-BE49-F238E27FC236}">
                    <a16:creationId xmlns:a16="http://schemas.microsoft.com/office/drawing/2014/main" id="{C9BBCAB7-E1B5-2141-862A-7C362B1B2555}"/>
                  </a:ext>
                </a:extLst>
              </p:cNvPr>
              <p:cNvSpPr/>
              <p:nvPr/>
            </p:nvSpPr>
            <p:spPr>
              <a:xfrm>
                <a:off x="5909196" y="3140109"/>
                <a:ext cx="373568" cy="29576"/>
              </a:xfrm>
              <a:custGeom>
                <a:avLst/>
                <a:gdLst>
                  <a:gd name="connsiteX0" fmla="*/ 0 w 373570"/>
                  <a:gd name="connsiteY0" fmla="*/ 0 h 29575"/>
                  <a:gd name="connsiteX1" fmla="*/ 373570 w 373570"/>
                  <a:gd name="connsiteY1" fmla="*/ 0 h 2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3570" h="29575">
                    <a:moveTo>
                      <a:pt x="0" y="0"/>
                    </a:moveTo>
                    <a:cubicBezTo>
                      <a:pt x="121406" y="39433"/>
                      <a:pt x="252165" y="39433"/>
                      <a:pt x="373570" y="0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Полилиния 394">
                <a:extLst>
                  <a:ext uri="{FF2B5EF4-FFF2-40B4-BE49-F238E27FC236}">
                    <a16:creationId xmlns:a16="http://schemas.microsoft.com/office/drawing/2014/main" id="{CEE2D9DB-3FAC-714C-AE4A-19475B81A1D5}"/>
                  </a:ext>
                </a:extLst>
              </p:cNvPr>
              <p:cNvSpPr/>
              <p:nvPr/>
            </p:nvSpPr>
            <p:spPr>
              <a:xfrm>
                <a:off x="5909196" y="3051527"/>
                <a:ext cx="373568" cy="103918"/>
              </a:xfrm>
              <a:custGeom>
                <a:avLst/>
                <a:gdLst>
                  <a:gd name="connsiteX0" fmla="*/ 0 w 373570"/>
                  <a:gd name="connsiteY0" fmla="*/ 103918 h 103917"/>
                  <a:gd name="connsiteX1" fmla="*/ 0 w 373570"/>
                  <a:gd name="connsiteY1" fmla="*/ 57531 h 103917"/>
                  <a:gd name="connsiteX2" fmla="*/ 30194 w 373570"/>
                  <a:gd name="connsiteY2" fmla="*/ 19431 h 103917"/>
                  <a:gd name="connsiteX3" fmla="*/ 343376 w 373570"/>
                  <a:gd name="connsiteY3" fmla="*/ 19431 h 103917"/>
                  <a:gd name="connsiteX4" fmla="*/ 373570 w 373570"/>
                  <a:gd name="connsiteY4" fmla="*/ 57531 h 103917"/>
                  <a:gd name="connsiteX5" fmla="*/ 373570 w 373570"/>
                  <a:gd name="connsiteY5" fmla="*/ 103918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570" h="103917">
                    <a:moveTo>
                      <a:pt x="0" y="103918"/>
                    </a:moveTo>
                    <a:lnTo>
                      <a:pt x="0" y="57531"/>
                    </a:lnTo>
                    <a:cubicBezTo>
                      <a:pt x="248" y="39443"/>
                      <a:pt x="12640" y="23803"/>
                      <a:pt x="30194" y="19431"/>
                    </a:cubicBezTo>
                    <a:cubicBezTo>
                      <a:pt x="132979" y="-6477"/>
                      <a:pt x="240592" y="-6477"/>
                      <a:pt x="343376" y="19431"/>
                    </a:cubicBezTo>
                    <a:cubicBezTo>
                      <a:pt x="360931" y="23803"/>
                      <a:pt x="373323" y="39443"/>
                      <a:pt x="373570" y="57531"/>
                    </a:cubicBezTo>
                    <a:lnTo>
                      <a:pt x="373570" y="103918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Полилиния 395">
                <a:extLst>
                  <a:ext uri="{FF2B5EF4-FFF2-40B4-BE49-F238E27FC236}">
                    <a16:creationId xmlns:a16="http://schemas.microsoft.com/office/drawing/2014/main" id="{C6EBE315-B553-D847-BA60-83C5CA428E12}"/>
                  </a:ext>
                </a:extLst>
              </p:cNvPr>
              <p:cNvSpPr/>
              <p:nvPr/>
            </p:nvSpPr>
            <p:spPr>
              <a:xfrm>
                <a:off x="6066740" y="3074676"/>
                <a:ext cx="58483" cy="72581"/>
              </a:xfrm>
              <a:custGeom>
                <a:avLst/>
                <a:gdLst>
                  <a:gd name="connsiteX0" fmla="*/ 58484 w 58483"/>
                  <a:gd name="connsiteY0" fmla="*/ 36290 h 72580"/>
                  <a:gd name="connsiteX1" fmla="*/ 29242 w 58483"/>
                  <a:gd name="connsiteY1" fmla="*/ 72580 h 72580"/>
                  <a:gd name="connsiteX2" fmla="*/ 0 w 58483"/>
                  <a:gd name="connsiteY2" fmla="*/ 36290 h 72580"/>
                  <a:gd name="connsiteX3" fmla="*/ 29242 w 58483"/>
                  <a:gd name="connsiteY3" fmla="*/ 0 h 72580"/>
                  <a:gd name="connsiteX4" fmla="*/ 58484 w 58483"/>
                  <a:gd name="connsiteY4" fmla="*/ 36290 h 7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" h="72580">
                    <a:moveTo>
                      <a:pt x="58484" y="36290"/>
                    </a:moveTo>
                    <a:cubicBezTo>
                      <a:pt x="58484" y="56333"/>
                      <a:pt x="45392" y="72580"/>
                      <a:pt x="29242" y="72580"/>
                    </a:cubicBezTo>
                    <a:cubicBezTo>
                      <a:pt x="13092" y="72580"/>
                      <a:pt x="0" y="56333"/>
                      <a:pt x="0" y="36290"/>
                    </a:cubicBezTo>
                    <a:cubicBezTo>
                      <a:pt x="0" y="16248"/>
                      <a:pt x="13092" y="0"/>
                      <a:pt x="29242" y="0"/>
                    </a:cubicBezTo>
                    <a:cubicBezTo>
                      <a:pt x="45391" y="0"/>
                      <a:pt x="58484" y="16248"/>
                      <a:pt x="58484" y="36290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Полилиния 396">
                <a:extLst>
                  <a:ext uri="{FF2B5EF4-FFF2-40B4-BE49-F238E27FC236}">
                    <a16:creationId xmlns:a16="http://schemas.microsoft.com/office/drawing/2014/main" id="{0C3C83F3-698B-C849-985A-AD64F503949B}"/>
                  </a:ext>
                </a:extLst>
              </p:cNvPr>
              <p:cNvSpPr/>
              <p:nvPr/>
            </p:nvSpPr>
            <p:spPr>
              <a:xfrm>
                <a:off x="6097315" y="3939356"/>
                <a:ext cx="30288" cy="67532"/>
              </a:xfrm>
              <a:custGeom>
                <a:avLst/>
                <a:gdLst>
                  <a:gd name="connsiteX0" fmla="*/ 0 w 30289"/>
                  <a:gd name="connsiteY0" fmla="*/ 0 h 67532"/>
                  <a:gd name="connsiteX1" fmla="*/ 30290 w 30289"/>
                  <a:gd name="connsiteY1" fmla="*/ 67532 h 6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89" h="67532">
                    <a:moveTo>
                      <a:pt x="0" y="0"/>
                    </a:moveTo>
                    <a:lnTo>
                      <a:pt x="30290" y="67532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Полилиния 397">
                <a:extLst>
                  <a:ext uri="{FF2B5EF4-FFF2-40B4-BE49-F238E27FC236}">
                    <a16:creationId xmlns:a16="http://schemas.microsoft.com/office/drawing/2014/main" id="{E7A81064-90A0-584B-B6F5-2B0ADDC92FA7}"/>
                  </a:ext>
                </a:extLst>
              </p:cNvPr>
              <p:cNvSpPr/>
              <p:nvPr/>
            </p:nvSpPr>
            <p:spPr>
              <a:xfrm>
                <a:off x="5923104" y="3550163"/>
                <a:ext cx="174308" cy="389096"/>
              </a:xfrm>
              <a:custGeom>
                <a:avLst/>
                <a:gdLst>
                  <a:gd name="connsiteX0" fmla="*/ 0 w 174307"/>
                  <a:gd name="connsiteY0" fmla="*/ 0 h 389096"/>
                  <a:gd name="connsiteX1" fmla="*/ 68008 w 174307"/>
                  <a:gd name="connsiteY1" fmla="*/ 151829 h 389096"/>
                  <a:gd name="connsiteX2" fmla="*/ 108204 w 174307"/>
                  <a:gd name="connsiteY2" fmla="*/ 241554 h 389096"/>
                  <a:gd name="connsiteX3" fmla="*/ 174307 w 174307"/>
                  <a:gd name="connsiteY3" fmla="*/ 389096 h 38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07" h="389096">
                    <a:moveTo>
                      <a:pt x="0" y="0"/>
                    </a:moveTo>
                    <a:lnTo>
                      <a:pt x="68008" y="151829"/>
                    </a:lnTo>
                    <a:lnTo>
                      <a:pt x="108204" y="241554"/>
                    </a:lnTo>
                    <a:lnTo>
                      <a:pt x="174307" y="389096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Полилиния 398">
                <a:extLst>
                  <a:ext uri="{FF2B5EF4-FFF2-40B4-BE49-F238E27FC236}">
                    <a16:creationId xmlns:a16="http://schemas.microsoft.com/office/drawing/2014/main" id="{32F8ADB6-F7F1-6442-A20B-5FF6A14381D7}"/>
                  </a:ext>
                </a:extLst>
              </p:cNvPr>
              <p:cNvSpPr/>
              <p:nvPr/>
            </p:nvSpPr>
            <p:spPr>
              <a:xfrm>
                <a:off x="6097409" y="3550163"/>
                <a:ext cx="171449" cy="389096"/>
              </a:xfrm>
              <a:custGeom>
                <a:avLst/>
                <a:gdLst>
                  <a:gd name="connsiteX0" fmla="*/ 171450 w 171450"/>
                  <a:gd name="connsiteY0" fmla="*/ 0 h 389096"/>
                  <a:gd name="connsiteX1" fmla="*/ 104585 w 171450"/>
                  <a:gd name="connsiteY1" fmla="*/ 151829 h 389096"/>
                  <a:gd name="connsiteX2" fmla="*/ 64961 w 171450"/>
                  <a:gd name="connsiteY2" fmla="*/ 241554 h 389096"/>
                  <a:gd name="connsiteX3" fmla="*/ 0 w 171450"/>
                  <a:gd name="connsiteY3" fmla="*/ 389096 h 389096"/>
                  <a:gd name="connsiteX4" fmla="*/ 0 w 171450"/>
                  <a:gd name="connsiteY4" fmla="*/ 389096 h 38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389096">
                    <a:moveTo>
                      <a:pt x="171450" y="0"/>
                    </a:moveTo>
                    <a:lnTo>
                      <a:pt x="104585" y="151829"/>
                    </a:lnTo>
                    <a:lnTo>
                      <a:pt x="64961" y="241554"/>
                    </a:lnTo>
                    <a:lnTo>
                      <a:pt x="0" y="389096"/>
                    </a:lnTo>
                    <a:lnTo>
                      <a:pt x="0" y="389096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Полилиния 399">
                <a:extLst>
                  <a:ext uri="{FF2B5EF4-FFF2-40B4-BE49-F238E27FC236}">
                    <a16:creationId xmlns:a16="http://schemas.microsoft.com/office/drawing/2014/main" id="{AA8140E6-954A-894E-8571-0CB7611F59F4}"/>
                  </a:ext>
                </a:extLst>
              </p:cNvPr>
              <p:cNvSpPr/>
              <p:nvPr/>
            </p:nvSpPr>
            <p:spPr>
              <a:xfrm>
                <a:off x="6364207" y="3828198"/>
                <a:ext cx="9524" cy="178687"/>
              </a:xfrm>
              <a:custGeom>
                <a:avLst/>
                <a:gdLst>
                  <a:gd name="connsiteX0" fmla="*/ 0 w 9525"/>
                  <a:gd name="connsiteY0" fmla="*/ 0 h 178688"/>
                  <a:gd name="connsiteX1" fmla="*/ 0 w 9525"/>
                  <a:gd name="connsiteY1" fmla="*/ 178689 h 17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78688">
                    <a:moveTo>
                      <a:pt x="0" y="0"/>
                    </a:moveTo>
                    <a:lnTo>
                      <a:pt x="0" y="178689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Полилиния 400">
                <a:extLst>
                  <a:ext uri="{FF2B5EF4-FFF2-40B4-BE49-F238E27FC236}">
                    <a16:creationId xmlns:a16="http://schemas.microsoft.com/office/drawing/2014/main" id="{8A62EF03-855B-3D40-AA2A-2F684BE2371E}"/>
                  </a:ext>
                </a:extLst>
              </p:cNvPr>
              <p:cNvSpPr/>
              <p:nvPr/>
            </p:nvSpPr>
            <p:spPr>
              <a:xfrm>
                <a:off x="5827759" y="3828198"/>
                <a:ext cx="9524" cy="178687"/>
              </a:xfrm>
              <a:custGeom>
                <a:avLst/>
                <a:gdLst>
                  <a:gd name="connsiteX0" fmla="*/ 0 w 9525"/>
                  <a:gd name="connsiteY0" fmla="*/ 0 h 178688"/>
                  <a:gd name="connsiteX1" fmla="*/ 0 w 9525"/>
                  <a:gd name="connsiteY1" fmla="*/ 178689 h 17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78688">
                    <a:moveTo>
                      <a:pt x="0" y="0"/>
                    </a:moveTo>
                    <a:lnTo>
                      <a:pt x="0" y="178689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Полилиния 401">
                <a:extLst>
                  <a:ext uri="{FF2B5EF4-FFF2-40B4-BE49-F238E27FC236}">
                    <a16:creationId xmlns:a16="http://schemas.microsoft.com/office/drawing/2014/main" id="{7E3956CC-72B6-7B45-AA9B-55358C284425}"/>
                  </a:ext>
                </a:extLst>
              </p:cNvPr>
              <p:cNvSpPr/>
              <p:nvPr/>
            </p:nvSpPr>
            <p:spPr>
              <a:xfrm>
                <a:off x="5699457" y="3438535"/>
                <a:ext cx="794001" cy="568262"/>
              </a:xfrm>
              <a:custGeom>
                <a:avLst/>
                <a:gdLst>
                  <a:gd name="connsiteX0" fmla="*/ 290513 w 794004"/>
                  <a:gd name="connsiteY0" fmla="*/ 0 h 568261"/>
                  <a:gd name="connsiteX1" fmla="*/ 290513 w 794004"/>
                  <a:gd name="connsiteY1" fmla="*/ 90297 h 568261"/>
                  <a:gd name="connsiteX2" fmla="*/ 223838 w 794004"/>
                  <a:gd name="connsiteY2" fmla="*/ 111728 h 568261"/>
                  <a:gd name="connsiteX3" fmla="*/ 155829 w 794004"/>
                  <a:gd name="connsiteY3" fmla="*/ 133350 h 568261"/>
                  <a:gd name="connsiteX4" fmla="*/ 32004 w 794004"/>
                  <a:gd name="connsiteY4" fmla="*/ 173164 h 568261"/>
                  <a:gd name="connsiteX5" fmla="*/ 0 w 794004"/>
                  <a:gd name="connsiteY5" fmla="*/ 216979 h 568261"/>
                  <a:gd name="connsiteX6" fmla="*/ 0 w 794004"/>
                  <a:gd name="connsiteY6" fmla="*/ 568262 h 568261"/>
                  <a:gd name="connsiteX7" fmla="*/ 794004 w 794004"/>
                  <a:gd name="connsiteY7" fmla="*/ 568262 h 568261"/>
                  <a:gd name="connsiteX8" fmla="*/ 794004 w 794004"/>
                  <a:gd name="connsiteY8" fmla="*/ 217075 h 568261"/>
                  <a:gd name="connsiteX9" fmla="*/ 762000 w 794004"/>
                  <a:gd name="connsiteY9" fmla="*/ 173260 h 568261"/>
                  <a:gd name="connsiteX10" fmla="*/ 640842 w 794004"/>
                  <a:gd name="connsiteY10" fmla="*/ 134398 h 568261"/>
                  <a:gd name="connsiteX11" fmla="*/ 569881 w 794004"/>
                  <a:gd name="connsiteY11" fmla="*/ 111633 h 568261"/>
                  <a:gd name="connsiteX12" fmla="*/ 503206 w 794004"/>
                  <a:gd name="connsiteY12" fmla="*/ 90202 h 568261"/>
                  <a:gd name="connsiteX13" fmla="*/ 503206 w 794004"/>
                  <a:gd name="connsiteY13" fmla="*/ 0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004" h="568261">
                    <a:moveTo>
                      <a:pt x="290513" y="0"/>
                    </a:moveTo>
                    <a:lnTo>
                      <a:pt x="290513" y="90297"/>
                    </a:lnTo>
                    <a:lnTo>
                      <a:pt x="223838" y="111728"/>
                    </a:lnTo>
                    <a:lnTo>
                      <a:pt x="155829" y="133350"/>
                    </a:lnTo>
                    <a:lnTo>
                      <a:pt x="32004" y="173164"/>
                    </a:lnTo>
                    <a:cubicBezTo>
                      <a:pt x="12945" y="179251"/>
                      <a:pt x="0" y="196967"/>
                      <a:pt x="0" y="216979"/>
                    </a:cubicBezTo>
                    <a:lnTo>
                      <a:pt x="0" y="568262"/>
                    </a:lnTo>
                    <a:lnTo>
                      <a:pt x="794004" y="568262"/>
                    </a:lnTo>
                    <a:lnTo>
                      <a:pt x="794004" y="217075"/>
                    </a:lnTo>
                    <a:cubicBezTo>
                      <a:pt x="794004" y="197063"/>
                      <a:pt x="781060" y="179346"/>
                      <a:pt x="762000" y="173260"/>
                    </a:cubicBezTo>
                    <a:lnTo>
                      <a:pt x="640842" y="134398"/>
                    </a:lnTo>
                    <a:lnTo>
                      <a:pt x="569881" y="111633"/>
                    </a:lnTo>
                    <a:lnTo>
                      <a:pt x="503206" y="90202"/>
                    </a:lnTo>
                    <a:lnTo>
                      <a:pt x="503206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Полилиния 402">
                <a:extLst>
                  <a:ext uri="{FF2B5EF4-FFF2-40B4-BE49-F238E27FC236}">
                    <a16:creationId xmlns:a16="http://schemas.microsoft.com/office/drawing/2014/main" id="{31B7CC4F-C553-D84A-98F9-FEC6BFCBA177}"/>
                  </a:ext>
                </a:extLst>
              </p:cNvPr>
              <p:cNvSpPr/>
              <p:nvPr/>
            </p:nvSpPr>
            <p:spPr>
              <a:xfrm>
                <a:off x="5989968" y="3528731"/>
                <a:ext cx="212024" cy="65817"/>
              </a:xfrm>
              <a:custGeom>
                <a:avLst/>
                <a:gdLst>
                  <a:gd name="connsiteX0" fmla="*/ 0 w 212026"/>
                  <a:gd name="connsiteY0" fmla="*/ 0 h 65817"/>
                  <a:gd name="connsiteX1" fmla="*/ 106013 w 212026"/>
                  <a:gd name="connsiteY1" fmla="*/ 65818 h 65817"/>
                  <a:gd name="connsiteX2" fmla="*/ 212027 w 212026"/>
                  <a:gd name="connsiteY2" fmla="*/ 0 h 6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026" h="65817">
                    <a:moveTo>
                      <a:pt x="0" y="0"/>
                    </a:moveTo>
                    <a:lnTo>
                      <a:pt x="106013" y="65818"/>
                    </a:lnTo>
                    <a:lnTo>
                      <a:pt x="212027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Полилиния 403">
                <a:extLst>
                  <a:ext uri="{FF2B5EF4-FFF2-40B4-BE49-F238E27FC236}">
                    <a16:creationId xmlns:a16="http://schemas.microsoft.com/office/drawing/2014/main" id="{1666D3C0-86C2-7F42-9519-2251D2A59181}"/>
                  </a:ext>
                </a:extLst>
              </p:cNvPr>
              <p:cNvSpPr/>
              <p:nvPr/>
            </p:nvSpPr>
            <p:spPr>
              <a:xfrm>
                <a:off x="5833568" y="3571976"/>
                <a:ext cx="227742" cy="434912"/>
              </a:xfrm>
              <a:custGeom>
                <a:avLst/>
                <a:gdLst>
                  <a:gd name="connsiteX0" fmla="*/ 21622 w 227742"/>
                  <a:gd name="connsiteY0" fmla="*/ 0 h 434911"/>
                  <a:gd name="connsiteX1" fmla="*/ 21622 w 227742"/>
                  <a:gd name="connsiteY1" fmla="*/ 38767 h 434911"/>
                  <a:gd name="connsiteX2" fmla="*/ 21622 w 227742"/>
                  <a:gd name="connsiteY2" fmla="*/ 118586 h 434911"/>
                  <a:gd name="connsiteX3" fmla="*/ 89725 w 227742"/>
                  <a:gd name="connsiteY3" fmla="*/ 168212 h 434911"/>
                  <a:gd name="connsiteX4" fmla="*/ 0 w 227742"/>
                  <a:gd name="connsiteY4" fmla="*/ 164211 h 434911"/>
                  <a:gd name="connsiteX5" fmla="*/ 227743 w 227742"/>
                  <a:gd name="connsiteY5" fmla="*/ 434912 h 43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742" h="434911">
                    <a:moveTo>
                      <a:pt x="21622" y="0"/>
                    </a:moveTo>
                    <a:lnTo>
                      <a:pt x="21622" y="38767"/>
                    </a:lnTo>
                    <a:lnTo>
                      <a:pt x="21622" y="118586"/>
                    </a:lnTo>
                    <a:lnTo>
                      <a:pt x="89725" y="168212"/>
                    </a:lnTo>
                    <a:lnTo>
                      <a:pt x="0" y="164211"/>
                    </a:lnTo>
                    <a:lnTo>
                      <a:pt x="227743" y="434912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Полилиния 404">
                <a:extLst>
                  <a:ext uri="{FF2B5EF4-FFF2-40B4-BE49-F238E27FC236}">
                    <a16:creationId xmlns:a16="http://schemas.microsoft.com/office/drawing/2014/main" id="{83ADC883-60C3-4747-88B6-2F77B0583C1A}"/>
                  </a:ext>
                </a:extLst>
              </p:cNvPr>
              <p:cNvSpPr/>
              <p:nvPr/>
            </p:nvSpPr>
            <p:spPr>
              <a:xfrm>
                <a:off x="6133701" y="3571973"/>
                <a:ext cx="227742" cy="434912"/>
              </a:xfrm>
              <a:custGeom>
                <a:avLst/>
                <a:gdLst>
                  <a:gd name="connsiteX0" fmla="*/ 206121 w 227742"/>
                  <a:gd name="connsiteY0" fmla="*/ 0 h 434911"/>
                  <a:gd name="connsiteX1" fmla="*/ 206121 w 227742"/>
                  <a:gd name="connsiteY1" fmla="*/ 952 h 434911"/>
                  <a:gd name="connsiteX2" fmla="*/ 206121 w 227742"/>
                  <a:gd name="connsiteY2" fmla="*/ 38767 h 434911"/>
                  <a:gd name="connsiteX3" fmla="*/ 206121 w 227742"/>
                  <a:gd name="connsiteY3" fmla="*/ 118586 h 434911"/>
                  <a:gd name="connsiteX4" fmla="*/ 138017 w 227742"/>
                  <a:gd name="connsiteY4" fmla="*/ 168212 h 434911"/>
                  <a:gd name="connsiteX5" fmla="*/ 227743 w 227742"/>
                  <a:gd name="connsiteY5" fmla="*/ 164211 h 434911"/>
                  <a:gd name="connsiteX6" fmla="*/ 0 w 227742"/>
                  <a:gd name="connsiteY6" fmla="*/ 434912 h 43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42" h="434911">
                    <a:moveTo>
                      <a:pt x="206121" y="0"/>
                    </a:moveTo>
                    <a:lnTo>
                      <a:pt x="206121" y="952"/>
                    </a:lnTo>
                    <a:lnTo>
                      <a:pt x="206121" y="38767"/>
                    </a:lnTo>
                    <a:lnTo>
                      <a:pt x="206121" y="118586"/>
                    </a:lnTo>
                    <a:lnTo>
                      <a:pt x="138017" y="168212"/>
                    </a:lnTo>
                    <a:lnTo>
                      <a:pt x="227743" y="164211"/>
                    </a:lnTo>
                    <a:lnTo>
                      <a:pt x="0" y="434912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Полилиния 405">
                <a:extLst>
                  <a:ext uri="{FF2B5EF4-FFF2-40B4-BE49-F238E27FC236}">
                    <a16:creationId xmlns:a16="http://schemas.microsoft.com/office/drawing/2014/main" id="{A3FF28B6-F81F-594D-A7E0-244A9AAA79AB}"/>
                  </a:ext>
                </a:extLst>
              </p:cNvPr>
              <p:cNvSpPr/>
              <p:nvPr/>
            </p:nvSpPr>
            <p:spPr>
              <a:xfrm>
                <a:off x="6339819" y="3610739"/>
                <a:ext cx="153160" cy="44862"/>
              </a:xfrm>
              <a:custGeom>
                <a:avLst/>
                <a:gdLst>
                  <a:gd name="connsiteX0" fmla="*/ 0 w 153161"/>
                  <a:gd name="connsiteY0" fmla="*/ 0 h 44862"/>
                  <a:gd name="connsiteX1" fmla="*/ 153162 w 153161"/>
                  <a:gd name="connsiteY1" fmla="*/ 44863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161" h="44862">
                    <a:moveTo>
                      <a:pt x="0" y="0"/>
                    </a:moveTo>
                    <a:lnTo>
                      <a:pt x="153162" y="44863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Полилиния 406">
                <a:extLst>
                  <a:ext uri="{FF2B5EF4-FFF2-40B4-BE49-F238E27FC236}">
                    <a16:creationId xmlns:a16="http://schemas.microsoft.com/office/drawing/2014/main" id="{963860D4-B955-2241-940F-0363B9683F17}"/>
                  </a:ext>
                </a:extLst>
              </p:cNvPr>
              <p:cNvSpPr/>
              <p:nvPr/>
            </p:nvSpPr>
            <p:spPr>
              <a:xfrm>
                <a:off x="5698972" y="3610739"/>
                <a:ext cx="156305" cy="44862"/>
              </a:xfrm>
              <a:custGeom>
                <a:avLst/>
                <a:gdLst>
                  <a:gd name="connsiteX0" fmla="*/ 156305 w 156305"/>
                  <a:gd name="connsiteY0" fmla="*/ 0 h 44862"/>
                  <a:gd name="connsiteX1" fmla="*/ 0 w 156305"/>
                  <a:gd name="connsiteY1" fmla="*/ 44863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6305" h="44862">
                    <a:moveTo>
                      <a:pt x="156305" y="0"/>
                    </a:moveTo>
                    <a:lnTo>
                      <a:pt x="0" y="44863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Полилиния 407">
                <a:extLst>
                  <a:ext uri="{FF2B5EF4-FFF2-40B4-BE49-F238E27FC236}">
                    <a16:creationId xmlns:a16="http://schemas.microsoft.com/office/drawing/2014/main" id="{A78FFFCD-C013-6F4D-9056-A9C04645118F}"/>
                  </a:ext>
                </a:extLst>
              </p:cNvPr>
              <p:cNvSpPr/>
              <p:nvPr/>
            </p:nvSpPr>
            <p:spPr>
              <a:xfrm>
                <a:off x="5991103" y="3594540"/>
                <a:ext cx="210883" cy="107442"/>
              </a:xfrm>
              <a:custGeom>
                <a:avLst/>
                <a:gdLst>
                  <a:gd name="connsiteX0" fmla="*/ 210884 w 210883"/>
                  <a:gd name="connsiteY0" fmla="*/ 107442 h 107441"/>
                  <a:gd name="connsiteX1" fmla="*/ 210884 w 210883"/>
                  <a:gd name="connsiteY1" fmla="*/ 107442 h 107441"/>
                  <a:gd name="connsiteX2" fmla="*/ 157829 w 210883"/>
                  <a:gd name="connsiteY2" fmla="*/ 53721 h 107441"/>
                  <a:gd name="connsiteX3" fmla="*/ 104870 w 210883"/>
                  <a:gd name="connsiteY3" fmla="*/ 0 h 107441"/>
                  <a:gd name="connsiteX4" fmla="*/ 52388 w 210883"/>
                  <a:gd name="connsiteY4" fmla="*/ 53721 h 107441"/>
                  <a:gd name="connsiteX5" fmla="*/ 0 w 210883"/>
                  <a:gd name="connsiteY5" fmla="*/ 107442 h 107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883" h="107441">
                    <a:moveTo>
                      <a:pt x="210884" y="107442"/>
                    </a:moveTo>
                    <a:lnTo>
                      <a:pt x="210884" y="107442"/>
                    </a:lnTo>
                    <a:lnTo>
                      <a:pt x="157829" y="53721"/>
                    </a:lnTo>
                    <a:lnTo>
                      <a:pt x="104870" y="0"/>
                    </a:lnTo>
                    <a:lnTo>
                      <a:pt x="52388" y="53721"/>
                    </a:lnTo>
                    <a:lnTo>
                      <a:pt x="0" y="107442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Полилиния 408">
                <a:extLst>
                  <a:ext uri="{FF2B5EF4-FFF2-40B4-BE49-F238E27FC236}">
                    <a16:creationId xmlns:a16="http://schemas.microsoft.com/office/drawing/2014/main" id="{FEFC4A67-F6AD-0747-83E1-7685970AD23D}"/>
                  </a:ext>
                </a:extLst>
              </p:cNvPr>
              <p:cNvSpPr/>
              <p:nvPr/>
            </p:nvSpPr>
            <p:spPr>
              <a:xfrm>
                <a:off x="6043491" y="3648273"/>
                <a:ext cx="105440" cy="40575"/>
              </a:xfrm>
              <a:custGeom>
                <a:avLst/>
                <a:gdLst>
                  <a:gd name="connsiteX0" fmla="*/ 105442 w 105441"/>
                  <a:gd name="connsiteY0" fmla="*/ 0 h 40576"/>
                  <a:gd name="connsiteX1" fmla="*/ 81725 w 105441"/>
                  <a:gd name="connsiteY1" fmla="*/ 40577 h 40576"/>
                  <a:gd name="connsiteX2" fmla="*/ 23813 w 105441"/>
                  <a:gd name="connsiteY2" fmla="*/ 40577 h 40576"/>
                  <a:gd name="connsiteX3" fmla="*/ 0 w 105441"/>
                  <a:gd name="connsiteY3" fmla="*/ 0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441" h="40576">
                    <a:moveTo>
                      <a:pt x="105442" y="0"/>
                    </a:moveTo>
                    <a:lnTo>
                      <a:pt x="81725" y="40577"/>
                    </a:lnTo>
                    <a:lnTo>
                      <a:pt x="23813" y="40577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Полилиния 409">
                <a:extLst>
                  <a:ext uri="{FF2B5EF4-FFF2-40B4-BE49-F238E27FC236}">
                    <a16:creationId xmlns:a16="http://schemas.microsoft.com/office/drawing/2014/main" id="{826C29BE-1E51-6F48-800F-BEC20A0711A9}"/>
                  </a:ext>
                </a:extLst>
              </p:cNvPr>
              <p:cNvSpPr/>
              <p:nvPr/>
            </p:nvSpPr>
            <p:spPr>
              <a:xfrm>
                <a:off x="6031306" y="3688848"/>
                <a:ext cx="35907" cy="102869"/>
              </a:xfrm>
              <a:custGeom>
                <a:avLst/>
                <a:gdLst>
                  <a:gd name="connsiteX0" fmla="*/ 35909 w 35909"/>
                  <a:gd name="connsiteY0" fmla="*/ 0 h 102870"/>
                  <a:gd name="connsiteX1" fmla="*/ 0 w 35909"/>
                  <a:gd name="connsiteY1" fmla="*/ 102870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909" h="102870">
                    <a:moveTo>
                      <a:pt x="35909" y="0"/>
                    </a:moveTo>
                    <a:lnTo>
                      <a:pt x="0" y="10287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Полилиния 410">
                <a:extLst>
                  <a:ext uri="{FF2B5EF4-FFF2-40B4-BE49-F238E27FC236}">
                    <a16:creationId xmlns:a16="http://schemas.microsoft.com/office/drawing/2014/main" id="{B2F0796D-C48A-7047-A823-B65CA8F64694}"/>
                  </a:ext>
                </a:extLst>
              </p:cNvPr>
              <p:cNvSpPr/>
              <p:nvPr/>
            </p:nvSpPr>
            <p:spPr>
              <a:xfrm>
                <a:off x="6125241" y="3688842"/>
                <a:ext cx="37146" cy="102869"/>
              </a:xfrm>
              <a:custGeom>
                <a:avLst/>
                <a:gdLst>
                  <a:gd name="connsiteX0" fmla="*/ 0 w 37147"/>
                  <a:gd name="connsiteY0" fmla="*/ 0 h 102870"/>
                  <a:gd name="connsiteX1" fmla="*/ 37148 w 37147"/>
                  <a:gd name="connsiteY1" fmla="*/ 102870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147" h="102870">
                    <a:moveTo>
                      <a:pt x="0" y="0"/>
                    </a:moveTo>
                    <a:lnTo>
                      <a:pt x="37148" y="10287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2" name="Рисунок 769">
              <a:extLst>
                <a:ext uri="{FF2B5EF4-FFF2-40B4-BE49-F238E27FC236}">
                  <a16:creationId xmlns:a16="http://schemas.microsoft.com/office/drawing/2014/main" id="{7C0EC689-5CED-054F-9DA6-72157391C659}"/>
                </a:ext>
              </a:extLst>
            </p:cNvPr>
            <p:cNvGrpSpPr/>
            <p:nvPr/>
          </p:nvGrpSpPr>
          <p:grpSpPr>
            <a:xfrm>
              <a:off x="6480044" y="1834784"/>
              <a:ext cx="699897" cy="521401"/>
              <a:chOff x="4879698" y="1461905"/>
              <a:chExt cx="2492948" cy="3487317"/>
            </a:xfrm>
          </p:grpSpPr>
          <p:sp>
            <p:nvSpPr>
              <p:cNvPr id="287" name="Полилиния 286">
                <a:extLst>
                  <a:ext uri="{FF2B5EF4-FFF2-40B4-BE49-F238E27FC236}">
                    <a16:creationId xmlns:a16="http://schemas.microsoft.com/office/drawing/2014/main" id="{2AC3CBB6-8F30-CC4F-89D2-34570EE9151C}"/>
                  </a:ext>
                </a:extLst>
              </p:cNvPr>
              <p:cNvSpPr/>
              <p:nvPr/>
            </p:nvSpPr>
            <p:spPr>
              <a:xfrm>
                <a:off x="5304766" y="3162321"/>
                <a:ext cx="267366" cy="468252"/>
              </a:xfrm>
              <a:custGeom>
                <a:avLst/>
                <a:gdLst>
                  <a:gd name="connsiteX0" fmla="*/ 44768 w 267366"/>
                  <a:gd name="connsiteY0" fmla="*/ 315278 h 468249"/>
                  <a:gd name="connsiteX1" fmla="*/ 44768 w 267366"/>
                  <a:gd name="connsiteY1" fmla="*/ 315278 h 468249"/>
                  <a:gd name="connsiteX2" fmla="*/ 19050 w 267366"/>
                  <a:gd name="connsiteY2" fmla="*/ 233267 h 468249"/>
                  <a:gd name="connsiteX3" fmla="*/ 0 w 267366"/>
                  <a:gd name="connsiteY3" fmla="*/ 173736 h 468249"/>
                  <a:gd name="connsiteX4" fmla="*/ 173450 w 267366"/>
                  <a:gd name="connsiteY4" fmla="*/ 0 h 468249"/>
                  <a:gd name="connsiteX5" fmla="*/ 267367 w 267366"/>
                  <a:gd name="connsiteY5" fmla="*/ 294322 h 468249"/>
                  <a:gd name="connsiteX6" fmla="*/ 93440 w 267366"/>
                  <a:gd name="connsiteY6" fmla="*/ 468249 h 46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366" h="468249">
                    <a:moveTo>
                      <a:pt x="44768" y="315278"/>
                    </a:moveTo>
                    <a:lnTo>
                      <a:pt x="44768" y="315278"/>
                    </a:lnTo>
                    <a:cubicBezTo>
                      <a:pt x="44815" y="285950"/>
                      <a:pt x="35833" y="257318"/>
                      <a:pt x="19050" y="233267"/>
                    </a:cubicBezTo>
                    <a:lnTo>
                      <a:pt x="0" y="173736"/>
                    </a:lnTo>
                    <a:lnTo>
                      <a:pt x="173450" y="0"/>
                    </a:lnTo>
                    <a:lnTo>
                      <a:pt x="267367" y="294322"/>
                    </a:lnTo>
                    <a:lnTo>
                      <a:pt x="93440" y="468249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Полилиния 287">
                <a:extLst>
                  <a:ext uri="{FF2B5EF4-FFF2-40B4-BE49-F238E27FC236}">
                    <a16:creationId xmlns:a16="http://schemas.microsoft.com/office/drawing/2014/main" id="{02041CD6-856F-5941-B3EC-94AD02ADCA05}"/>
                  </a:ext>
                </a:extLst>
              </p:cNvPr>
              <p:cNvSpPr/>
              <p:nvPr/>
            </p:nvSpPr>
            <p:spPr>
              <a:xfrm>
                <a:off x="6198403" y="2261916"/>
                <a:ext cx="274033" cy="474538"/>
              </a:xfrm>
              <a:custGeom>
                <a:avLst/>
                <a:gdLst>
                  <a:gd name="connsiteX0" fmla="*/ 180118 w 274034"/>
                  <a:gd name="connsiteY0" fmla="*/ 0 h 474535"/>
                  <a:gd name="connsiteX1" fmla="*/ 274034 w 274034"/>
                  <a:gd name="connsiteY1" fmla="*/ 294513 h 474535"/>
                  <a:gd name="connsiteX2" fmla="*/ 94012 w 274034"/>
                  <a:gd name="connsiteY2" fmla="*/ 474535 h 474535"/>
                  <a:gd name="connsiteX3" fmla="*/ 0 w 274034"/>
                  <a:gd name="connsiteY3" fmla="*/ 180022 h 474535"/>
                  <a:gd name="connsiteX4" fmla="*/ 180118 w 274034"/>
                  <a:gd name="connsiteY4" fmla="*/ 0 h 47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34" h="474535">
                    <a:moveTo>
                      <a:pt x="180118" y="0"/>
                    </a:moveTo>
                    <a:lnTo>
                      <a:pt x="274034" y="294513"/>
                    </a:lnTo>
                    <a:lnTo>
                      <a:pt x="94012" y="474535"/>
                    </a:lnTo>
                    <a:lnTo>
                      <a:pt x="0" y="180022"/>
                    </a:lnTo>
                    <a:lnTo>
                      <a:pt x="180118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Полилиния 288">
                <a:extLst>
                  <a:ext uri="{FF2B5EF4-FFF2-40B4-BE49-F238E27FC236}">
                    <a16:creationId xmlns:a16="http://schemas.microsoft.com/office/drawing/2014/main" id="{8745E1A1-2B0C-8648-AA41-57C7D357D970}"/>
                  </a:ext>
                </a:extLst>
              </p:cNvPr>
              <p:cNvSpPr/>
              <p:nvPr/>
            </p:nvSpPr>
            <p:spPr>
              <a:xfrm>
                <a:off x="6378519" y="2081891"/>
                <a:ext cx="274033" cy="474538"/>
              </a:xfrm>
              <a:custGeom>
                <a:avLst/>
                <a:gdLst>
                  <a:gd name="connsiteX0" fmla="*/ 180022 w 274034"/>
                  <a:gd name="connsiteY0" fmla="*/ 0 h 474535"/>
                  <a:gd name="connsiteX1" fmla="*/ 274034 w 274034"/>
                  <a:gd name="connsiteY1" fmla="*/ 294418 h 474535"/>
                  <a:gd name="connsiteX2" fmla="*/ 93916 w 274034"/>
                  <a:gd name="connsiteY2" fmla="*/ 474536 h 474535"/>
                  <a:gd name="connsiteX3" fmla="*/ 0 w 274034"/>
                  <a:gd name="connsiteY3" fmla="*/ 180023 h 474535"/>
                  <a:gd name="connsiteX4" fmla="*/ 180022 w 274034"/>
                  <a:gd name="connsiteY4" fmla="*/ 0 h 47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34" h="474535">
                    <a:moveTo>
                      <a:pt x="180022" y="0"/>
                    </a:moveTo>
                    <a:lnTo>
                      <a:pt x="274034" y="294418"/>
                    </a:lnTo>
                    <a:lnTo>
                      <a:pt x="93916" y="474536"/>
                    </a:lnTo>
                    <a:lnTo>
                      <a:pt x="0" y="180023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Полилиния 289">
                <a:extLst>
                  <a:ext uri="{FF2B5EF4-FFF2-40B4-BE49-F238E27FC236}">
                    <a16:creationId xmlns:a16="http://schemas.microsoft.com/office/drawing/2014/main" id="{61128F6B-F7C6-6744-9AC9-C5C1063D8691}"/>
                  </a:ext>
                </a:extLst>
              </p:cNvPr>
              <p:cNvSpPr/>
              <p:nvPr/>
            </p:nvSpPr>
            <p:spPr>
              <a:xfrm>
                <a:off x="7098707" y="1461905"/>
                <a:ext cx="273939" cy="374240"/>
              </a:xfrm>
              <a:custGeom>
                <a:avLst/>
                <a:gdLst>
                  <a:gd name="connsiteX0" fmla="*/ 273939 w 273939"/>
                  <a:gd name="connsiteY0" fmla="*/ 194215 h 374237"/>
                  <a:gd name="connsiteX1" fmla="*/ 93917 w 273939"/>
                  <a:gd name="connsiteY1" fmla="*/ 374237 h 374237"/>
                  <a:gd name="connsiteX2" fmla="*/ 0 w 273939"/>
                  <a:gd name="connsiteY2" fmla="*/ 79820 h 374237"/>
                  <a:gd name="connsiteX3" fmla="*/ 79724 w 273939"/>
                  <a:gd name="connsiteY3" fmla="*/ 0 h 374237"/>
                  <a:gd name="connsiteX4" fmla="*/ 273939 w 273939"/>
                  <a:gd name="connsiteY4" fmla="*/ 194215 h 37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939" h="374237">
                    <a:moveTo>
                      <a:pt x="273939" y="194215"/>
                    </a:moveTo>
                    <a:lnTo>
                      <a:pt x="93917" y="374237"/>
                    </a:lnTo>
                    <a:lnTo>
                      <a:pt x="0" y="79820"/>
                    </a:lnTo>
                    <a:lnTo>
                      <a:pt x="79724" y="0"/>
                    </a:lnTo>
                    <a:lnTo>
                      <a:pt x="273939" y="19421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Полилиния 290">
                <a:extLst>
                  <a:ext uri="{FF2B5EF4-FFF2-40B4-BE49-F238E27FC236}">
                    <a16:creationId xmlns:a16="http://schemas.microsoft.com/office/drawing/2014/main" id="{CB2CE9F2-F4E1-5A4C-97B6-F2EF0D4B86E7}"/>
                  </a:ext>
                </a:extLst>
              </p:cNvPr>
              <p:cNvSpPr/>
              <p:nvPr/>
            </p:nvSpPr>
            <p:spPr>
              <a:xfrm>
                <a:off x="5349057" y="3477601"/>
                <a:ext cx="49244" cy="202217"/>
              </a:xfrm>
              <a:custGeom>
                <a:avLst/>
                <a:gdLst>
                  <a:gd name="connsiteX0" fmla="*/ 476 w 49244"/>
                  <a:gd name="connsiteY0" fmla="*/ 0 h 202215"/>
                  <a:gd name="connsiteX1" fmla="*/ 49244 w 49244"/>
                  <a:gd name="connsiteY1" fmla="*/ 152971 h 202215"/>
                  <a:gd name="connsiteX2" fmla="*/ 0 w 49244"/>
                  <a:gd name="connsiteY2" fmla="*/ 202216 h 202215"/>
                  <a:gd name="connsiteX3" fmla="*/ 0 w 49244"/>
                  <a:gd name="connsiteY3" fmla="*/ 144018 h 202215"/>
                  <a:gd name="connsiteX4" fmla="*/ 0 w 49244"/>
                  <a:gd name="connsiteY4" fmla="*/ 95 h 202215"/>
                  <a:gd name="connsiteX5" fmla="*/ 0 w 49244"/>
                  <a:gd name="connsiteY5" fmla="*/ 0 h 202215"/>
                  <a:gd name="connsiteX6" fmla="*/ 476 w 49244"/>
                  <a:gd name="connsiteY6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244" h="202215">
                    <a:moveTo>
                      <a:pt x="476" y="0"/>
                    </a:moveTo>
                    <a:lnTo>
                      <a:pt x="49244" y="152971"/>
                    </a:lnTo>
                    <a:lnTo>
                      <a:pt x="0" y="202216"/>
                    </a:lnTo>
                    <a:lnTo>
                      <a:pt x="0" y="144018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Полилиния 291">
                <a:extLst>
                  <a:ext uri="{FF2B5EF4-FFF2-40B4-BE49-F238E27FC236}">
                    <a16:creationId xmlns:a16="http://schemas.microsoft.com/office/drawing/2014/main" id="{BA326E94-24FE-E842-B0D7-20185BD65008}"/>
                  </a:ext>
                </a:extLst>
              </p:cNvPr>
              <p:cNvSpPr/>
              <p:nvPr/>
            </p:nvSpPr>
            <p:spPr>
              <a:xfrm>
                <a:off x="4879698" y="3579138"/>
                <a:ext cx="181606" cy="375885"/>
              </a:xfrm>
              <a:custGeom>
                <a:avLst/>
                <a:gdLst>
                  <a:gd name="connsiteX0" fmla="*/ 181607 w 181607"/>
                  <a:gd name="connsiteY0" fmla="*/ 42481 h 375883"/>
                  <a:gd name="connsiteX1" fmla="*/ 181607 w 181607"/>
                  <a:gd name="connsiteY1" fmla="*/ 368522 h 375883"/>
                  <a:gd name="connsiteX2" fmla="*/ 7328 w 181607"/>
                  <a:gd name="connsiteY2" fmla="*/ 282750 h 375883"/>
                  <a:gd name="connsiteX3" fmla="*/ 40161 w 181607"/>
                  <a:gd name="connsiteY3" fmla="*/ 141446 h 375883"/>
                  <a:gd name="connsiteX4" fmla="*/ 181607 w 181607"/>
                  <a:gd name="connsiteY4" fmla="*/ 0 h 37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07" h="375883">
                    <a:moveTo>
                      <a:pt x="181607" y="42481"/>
                    </a:moveTo>
                    <a:lnTo>
                      <a:pt x="181607" y="368522"/>
                    </a:lnTo>
                    <a:cubicBezTo>
                      <a:pt x="109798" y="392963"/>
                      <a:pt x="31770" y="354559"/>
                      <a:pt x="7328" y="282750"/>
                    </a:cubicBezTo>
                    <a:cubicBezTo>
                      <a:pt x="-9521" y="233239"/>
                      <a:pt x="3204" y="178451"/>
                      <a:pt x="40161" y="141446"/>
                    </a:cubicBezTo>
                    <a:lnTo>
                      <a:pt x="181607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Полилиния 292">
                <a:extLst>
                  <a:ext uri="{FF2B5EF4-FFF2-40B4-BE49-F238E27FC236}">
                    <a16:creationId xmlns:a16="http://schemas.microsoft.com/office/drawing/2014/main" id="{76B60D81-E329-9648-8880-A311CC742488}"/>
                  </a:ext>
                </a:extLst>
              </p:cNvPr>
              <p:cNvSpPr/>
              <p:nvPr/>
            </p:nvSpPr>
            <p:spPr>
              <a:xfrm>
                <a:off x="6558543" y="1901868"/>
                <a:ext cx="274033" cy="474444"/>
              </a:xfrm>
              <a:custGeom>
                <a:avLst/>
                <a:gdLst>
                  <a:gd name="connsiteX0" fmla="*/ 180022 w 274034"/>
                  <a:gd name="connsiteY0" fmla="*/ 0 h 474440"/>
                  <a:gd name="connsiteX1" fmla="*/ 274034 w 274034"/>
                  <a:gd name="connsiteY1" fmla="*/ 294323 h 474440"/>
                  <a:gd name="connsiteX2" fmla="*/ 274034 w 274034"/>
                  <a:gd name="connsiteY2" fmla="*/ 294418 h 474440"/>
                  <a:gd name="connsiteX3" fmla="*/ 94012 w 274034"/>
                  <a:gd name="connsiteY3" fmla="*/ 474440 h 474440"/>
                  <a:gd name="connsiteX4" fmla="*/ 0 w 274034"/>
                  <a:gd name="connsiteY4" fmla="*/ 180023 h 474440"/>
                  <a:gd name="connsiteX5" fmla="*/ 180022 w 274034"/>
                  <a:gd name="connsiteY5" fmla="*/ 0 h 47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034" h="474440">
                    <a:moveTo>
                      <a:pt x="180022" y="0"/>
                    </a:moveTo>
                    <a:lnTo>
                      <a:pt x="274034" y="294323"/>
                    </a:lnTo>
                    <a:lnTo>
                      <a:pt x="274034" y="294418"/>
                    </a:lnTo>
                    <a:lnTo>
                      <a:pt x="94012" y="474440"/>
                    </a:lnTo>
                    <a:lnTo>
                      <a:pt x="0" y="180023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Полилиния 293">
                <a:extLst>
                  <a:ext uri="{FF2B5EF4-FFF2-40B4-BE49-F238E27FC236}">
                    <a16:creationId xmlns:a16="http://schemas.microsoft.com/office/drawing/2014/main" id="{88E4BEB3-3DAD-1F46-A826-A411C6980FF7}"/>
                  </a:ext>
                </a:extLst>
              </p:cNvPr>
              <p:cNvSpPr/>
              <p:nvPr/>
            </p:nvSpPr>
            <p:spPr>
              <a:xfrm>
                <a:off x="4914622" y="4779201"/>
                <a:ext cx="581217" cy="170021"/>
              </a:xfrm>
              <a:custGeom>
                <a:avLst/>
                <a:gdLst>
                  <a:gd name="connsiteX0" fmla="*/ 581216 w 581215"/>
                  <a:gd name="connsiteY0" fmla="*/ 0 h 170021"/>
                  <a:gd name="connsiteX1" fmla="*/ 581216 w 581215"/>
                  <a:gd name="connsiteY1" fmla="*/ 170021 h 170021"/>
                  <a:gd name="connsiteX2" fmla="*/ 0 w 581215"/>
                  <a:gd name="connsiteY2" fmla="*/ 170021 h 170021"/>
                  <a:gd name="connsiteX3" fmla="*/ 0 w 581215"/>
                  <a:gd name="connsiteY3" fmla="*/ 0 h 170021"/>
                  <a:gd name="connsiteX4" fmla="*/ 146685 w 581215"/>
                  <a:gd name="connsiteY4" fmla="*/ 0 h 170021"/>
                  <a:gd name="connsiteX5" fmla="*/ 434435 w 581215"/>
                  <a:gd name="connsiteY5" fmla="*/ 0 h 170021"/>
                  <a:gd name="connsiteX6" fmla="*/ 581216 w 581215"/>
                  <a:gd name="connsiteY6" fmla="*/ 0 h 17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215" h="170021">
                    <a:moveTo>
                      <a:pt x="581216" y="0"/>
                    </a:moveTo>
                    <a:lnTo>
                      <a:pt x="581216" y="170021"/>
                    </a:lnTo>
                    <a:lnTo>
                      <a:pt x="0" y="170021"/>
                    </a:lnTo>
                    <a:lnTo>
                      <a:pt x="0" y="0"/>
                    </a:lnTo>
                    <a:lnTo>
                      <a:pt x="146685" y="0"/>
                    </a:lnTo>
                    <a:lnTo>
                      <a:pt x="434435" y="0"/>
                    </a:lnTo>
                    <a:lnTo>
                      <a:pt x="581216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Полилиния 294">
                <a:extLst>
                  <a:ext uri="{FF2B5EF4-FFF2-40B4-BE49-F238E27FC236}">
                    <a16:creationId xmlns:a16="http://schemas.microsoft.com/office/drawing/2014/main" id="{0AF0222C-85C3-4243-B95E-89E11955C943}"/>
                  </a:ext>
                </a:extLst>
              </p:cNvPr>
              <p:cNvSpPr/>
              <p:nvPr/>
            </p:nvSpPr>
            <p:spPr>
              <a:xfrm>
                <a:off x="6018379" y="2441939"/>
                <a:ext cx="274033" cy="474538"/>
              </a:xfrm>
              <a:custGeom>
                <a:avLst/>
                <a:gdLst>
                  <a:gd name="connsiteX0" fmla="*/ 180022 w 274034"/>
                  <a:gd name="connsiteY0" fmla="*/ 0 h 474535"/>
                  <a:gd name="connsiteX1" fmla="*/ 274034 w 274034"/>
                  <a:gd name="connsiteY1" fmla="*/ 294513 h 474535"/>
                  <a:gd name="connsiteX2" fmla="*/ 94012 w 274034"/>
                  <a:gd name="connsiteY2" fmla="*/ 474536 h 474535"/>
                  <a:gd name="connsiteX3" fmla="*/ 0 w 274034"/>
                  <a:gd name="connsiteY3" fmla="*/ 180023 h 474535"/>
                  <a:gd name="connsiteX4" fmla="*/ 180022 w 274034"/>
                  <a:gd name="connsiteY4" fmla="*/ 0 h 47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34" h="474535">
                    <a:moveTo>
                      <a:pt x="180022" y="0"/>
                    </a:moveTo>
                    <a:lnTo>
                      <a:pt x="274034" y="294513"/>
                    </a:lnTo>
                    <a:lnTo>
                      <a:pt x="94012" y="474536"/>
                    </a:lnTo>
                    <a:lnTo>
                      <a:pt x="0" y="180023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Полилиния 295">
                <a:extLst>
                  <a:ext uri="{FF2B5EF4-FFF2-40B4-BE49-F238E27FC236}">
                    <a16:creationId xmlns:a16="http://schemas.microsoft.com/office/drawing/2014/main" id="{E776BF8B-FC51-244C-8117-7F71F31BA3BB}"/>
                  </a:ext>
                </a:extLst>
              </p:cNvPr>
              <p:cNvSpPr/>
              <p:nvPr/>
            </p:nvSpPr>
            <p:spPr>
              <a:xfrm>
                <a:off x="5838355" y="2621962"/>
                <a:ext cx="274033" cy="474538"/>
              </a:xfrm>
              <a:custGeom>
                <a:avLst/>
                <a:gdLst>
                  <a:gd name="connsiteX0" fmla="*/ 180023 w 274034"/>
                  <a:gd name="connsiteY0" fmla="*/ 0 h 474535"/>
                  <a:gd name="connsiteX1" fmla="*/ 274034 w 274034"/>
                  <a:gd name="connsiteY1" fmla="*/ 294513 h 474535"/>
                  <a:gd name="connsiteX2" fmla="*/ 94012 w 274034"/>
                  <a:gd name="connsiteY2" fmla="*/ 474535 h 474535"/>
                  <a:gd name="connsiteX3" fmla="*/ 0 w 274034"/>
                  <a:gd name="connsiteY3" fmla="*/ 180118 h 474535"/>
                  <a:gd name="connsiteX4" fmla="*/ 180023 w 274034"/>
                  <a:gd name="connsiteY4" fmla="*/ 0 h 47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34" h="474535">
                    <a:moveTo>
                      <a:pt x="180023" y="0"/>
                    </a:moveTo>
                    <a:lnTo>
                      <a:pt x="274034" y="294513"/>
                    </a:lnTo>
                    <a:lnTo>
                      <a:pt x="94012" y="474535"/>
                    </a:lnTo>
                    <a:lnTo>
                      <a:pt x="0" y="180118"/>
                    </a:lnTo>
                    <a:lnTo>
                      <a:pt x="180023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Полилиния 296">
                <a:extLst>
                  <a:ext uri="{FF2B5EF4-FFF2-40B4-BE49-F238E27FC236}">
                    <a16:creationId xmlns:a16="http://schemas.microsoft.com/office/drawing/2014/main" id="{FA8469B5-8C5D-9D45-92E2-61DEFADAB113}"/>
                  </a:ext>
                </a:extLst>
              </p:cNvPr>
              <p:cNvSpPr/>
              <p:nvPr/>
            </p:nvSpPr>
            <p:spPr>
              <a:xfrm>
                <a:off x="5283430" y="3336057"/>
                <a:ext cx="39909" cy="59532"/>
              </a:xfrm>
              <a:custGeom>
                <a:avLst/>
                <a:gdLst>
                  <a:gd name="connsiteX0" fmla="*/ 20860 w 39909"/>
                  <a:gd name="connsiteY0" fmla="*/ 0 h 59531"/>
                  <a:gd name="connsiteX1" fmla="*/ 39910 w 39909"/>
                  <a:gd name="connsiteY1" fmla="*/ 59531 h 59531"/>
                  <a:gd name="connsiteX2" fmla="*/ 0 w 39909"/>
                  <a:gd name="connsiteY2" fmla="*/ 20860 h 5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909" h="59531">
                    <a:moveTo>
                      <a:pt x="20860" y="0"/>
                    </a:moveTo>
                    <a:lnTo>
                      <a:pt x="39910" y="59531"/>
                    </a:lnTo>
                    <a:cubicBezTo>
                      <a:pt x="29242" y="44177"/>
                      <a:pt x="15688" y="31042"/>
                      <a:pt x="0" y="2086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Полилиния 297">
                <a:extLst>
                  <a:ext uri="{FF2B5EF4-FFF2-40B4-BE49-F238E27FC236}">
                    <a16:creationId xmlns:a16="http://schemas.microsoft.com/office/drawing/2014/main" id="{573417A6-BE84-C44B-9309-301EC2B5B0AA}"/>
                  </a:ext>
                </a:extLst>
              </p:cNvPr>
              <p:cNvSpPr/>
              <p:nvPr/>
            </p:nvSpPr>
            <p:spPr>
              <a:xfrm>
                <a:off x="6918588" y="1541726"/>
                <a:ext cx="274033" cy="474444"/>
              </a:xfrm>
              <a:custGeom>
                <a:avLst/>
                <a:gdLst>
                  <a:gd name="connsiteX0" fmla="*/ 180118 w 274034"/>
                  <a:gd name="connsiteY0" fmla="*/ 0 h 474440"/>
                  <a:gd name="connsiteX1" fmla="*/ 274034 w 274034"/>
                  <a:gd name="connsiteY1" fmla="*/ 294418 h 474440"/>
                  <a:gd name="connsiteX2" fmla="*/ 274034 w 274034"/>
                  <a:gd name="connsiteY2" fmla="*/ 294513 h 474440"/>
                  <a:gd name="connsiteX3" fmla="*/ 94012 w 274034"/>
                  <a:gd name="connsiteY3" fmla="*/ 474440 h 474440"/>
                  <a:gd name="connsiteX4" fmla="*/ 0 w 274034"/>
                  <a:gd name="connsiteY4" fmla="*/ 180023 h 474440"/>
                  <a:gd name="connsiteX5" fmla="*/ 180118 w 274034"/>
                  <a:gd name="connsiteY5" fmla="*/ 0 h 47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034" h="474440">
                    <a:moveTo>
                      <a:pt x="180118" y="0"/>
                    </a:moveTo>
                    <a:lnTo>
                      <a:pt x="274034" y="294418"/>
                    </a:lnTo>
                    <a:lnTo>
                      <a:pt x="274034" y="294513"/>
                    </a:lnTo>
                    <a:lnTo>
                      <a:pt x="94012" y="474440"/>
                    </a:lnTo>
                    <a:lnTo>
                      <a:pt x="0" y="180023"/>
                    </a:lnTo>
                    <a:lnTo>
                      <a:pt x="180118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Полилиния 298">
                <a:extLst>
                  <a:ext uri="{FF2B5EF4-FFF2-40B4-BE49-F238E27FC236}">
                    <a16:creationId xmlns:a16="http://schemas.microsoft.com/office/drawing/2014/main" id="{9E9C2731-53D8-A948-A7EF-0EC7C8F049F8}"/>
                  </a:ext>
                </a:extLst>
              </p:cNvPr>
              <p:cNvSpPr/>
              <p:nvPr/>
            </p:nvSpPr>
            <p:spPr>
              <a:xfrm>
                <a:off x="5478215" y="2982107"/>
                <a:ext cx="274033" cy="474538"/>
              </a:xfrm>
              <a:custGeom>
                <a:avLst/>
                <a:gdLst>
                  <a:gd name="connsiteX0" fmla="*/ 180118 w 274034"/>
                  <a:gd name="connsiteY0" fmla="*/ 0 h 474535"/>
                  <a:gd name="connsiteX1" fmla="*/ 274034 w 274034"/>
                  <a:gd name="connsiteY1" fmla="*/ 294513 h 474535"/>
                  <a:gd name="connsiteX2" fmla="*/ 94012 w 274034"/>
                  <a:gd name="connsiteY2" fmla="*/ 474535 h 474535"/>
                  <a:gd name="connsiteX3" fmla="*/ 0 w 274034"/>
                  <a:gd name="connsiteY3" fmla="*/ 180022 h 474535"/>
                  <a:gd name="connsiteX4" fmla="*/ 180118 w 274034"/>
                  <a:gd name="connsiteY4" fmla="*/ 0 h 47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34" h="474535">
                    <a:moveTo>
                      <a:pt x="180118" y="0"/>
                    </a:moveTo>
                    <a:lnTo>
                      <a:pt x="274034" y="294513"/>
                    </a:lnTo>
                    <a:lnTo>
                      <a:pt x="94012" y="474535"/>
                    </a:lnTo>
                    <a:lnTo>
                      <a:pt x="0" y="180022"/>
                    </a:lnTo>
                    <a:lnTo>
                      <a:pt x="180118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Полилиния 299">
                <a:extLst>
                  <a:ext uri="{FF2B5EF4-FFF2-40B4-BE49-F238E27FC236}">
                    <a16:creationId xmlns:a16="http://schemas.microsoft.com/office/drawing/2014/main" id="{ED92AE81-06D5-C543-907A-32FEB8EBF2A6}"/>
                  </a:ext>
                </a:extLst>
              </p:cNvPr>
              <p:cNvSpPr/>
              <p:nvPr/>
            </p:nvSpPr>
            <p:spPr>
              <a:xfrm>
                <a:off x="6738567" y="1721749"/>
                <a:ext cx="274033" cy="474444"/>
              </a:xfrm>
              <a:custGeom>
                <a:avLst/>
                <a:gdLst>
                  <a:gd name="connsiteX0" fmla="*/ 180022 w 274034"/>
                  <a:gd name="connsiteY0" fmla="*/ 0 h 474440"/>
                  <a:gd name="connsiteX1" fmla="*/ 274034 w 274034"/>
                  <a:gd name="connsiteY1" fmla="*/ 294418 h 474440"/>
                  <a:gd name="connsiteX2" fmla="*/ 274034 w 274034"/>
                  <a:gd name="connsiteY2" fmla="*/ 294513 h 474440"/>
                  <a:gd name="connsiteX3" fmla="*/ 94012 w 274034"/>
                  <a:gd name="connsiteY3" fmla="*/ 474440 h 474440"/>
                  <a:gd name="connsiteX4" fmla="*/ 0 w 274034"/>
                  <a:gd name="connsiteY4" fmla="*/ 180118 h 474440"/>
                  <a:gd name="connsiteX5" fmla="*/ 180022 w 274034"/>
                  <a:gd name="connsiteY5" fmla="*/ 0 h 47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034" h="474440">
                    <a:moveTo>
                      <a:pt x="180022" y="0"/>
                    </a:moveTo>
                    <a:lnTo>
                      <a:pt x="274034" y="294418"/>
                    </a:lnTo>
                    <a:lnTo>
                      <a:pt x="274034" y="294513"/>
                    </a:lnTo>
                    <a:lnTo>
                      <a:pt x="94012" y="474440"/>
                    </a:lnTo>
                    <a:lnTo>
                      <a:pt x="0" y="180118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Полилиния 300">
                <a:extLst>
                  <a:ext uri="{FF2B5EF4-FFF2-40B4-BE49-F238E27FC236}">
                    <a16:creationId xmlns:a16="http://schemas.microsoft.com/office/drawing/2014/main" id="{3F9DAD0A-9CD3-3E46-AE18-245480691950}"/>
                  </a:ext>
                </a:extLst>
              </p:cNvPr>
              <p:cNvSpPr/>
              <p:nvPr/>
            </p:nvSpPr>
            <p:spPr>
              <a:xfrm>
                <a:off x="5658334" y="2802081"/>
                <a:ext cx="274033" cy="474538"/>
              </a:xfrm>
              <a:custGeom>
                <a:avLst/>
                <a:gdLst>
                  <a:gd name="connsiteX0" fmla="*/ 180022 w 274034"/>
                  <a:gd name="connsiteY0" fmla="*/ 0 h 474535"/>
                  <a:gd name="connsiteX1" fmla="*/ 274034 w 274034"/>
                  <a:gd name="connsiteY1" fmla="*/ 294418 h 474535"/>
                  <a:gd name="connsiteX2" fmla="*/ 93917 w 274034"/>
                  <a:gd name="connsiteY2" fmla="*/ 474536 h 474535"/>
                  <a:gd name="connsiteX3" fmla="*/ 0 w 274034"/>
                  <a:gd name="connsiteY3" fmla="*/ 180023 h 474535"/>
                  <a:gd name="connsiteX4" fmla="*/ 180022 w 274034"/>
                  <a:gd name="connsiteY4" fmla="*/ 0 h 47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34" h="474535">
                    <a:moveTo>
                      <a:pt x="180022" y="0"/>
                    </a:moveTo>
                    <a:lnTo>
                      <a:pt x="274034" y="294418"/>
                    </a:lnTo>
                    <a:lnTo>
                      <a:pt x="93917" y="474536"/>
                    </a:lnTo>
                    <a:lnTo>
                      <a:pt x="0" y="180023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Полилиния 301">
                <a:extLst>
                  <a:ext uri="{FF2B5EF4-FFF2-40B4-BE49-F238E27FC236}">
                    <a16:creationId xmlns:a16="http://schemas.microsoft.com/office/drawing/2014/main" id="{D135E71D-D5BF-DE46-A7DA-B0B1B581E535}"/>
                  </a:ext>
                </a:extLst>
              </p:cNvPr>
              <p:cNvSpPr/>
              <p:nvPr/>
            </p:nvSpPr>
            <p:spPr>
              <a:xfrm>
                <a:off x="5061307" y="3333599"/>
                <a:ext cx="287750" cy="143999"/>
              </a:xfrm>
              <a:custGeom>
                <a:avLst/>
                <a:gdLst>
                  <a:gd name="connsiteX0" fmla="*/ 262033 w 287750"/>
                  <a:gd name="connsiteY0" fmla="*/ 61989 h 143999"/>
                  <a:gd name="connsiteX1" fmla="*/ 287750 w 287750"/>
                  <a:gd name="connsiteY1" fmla="*/ 143999 h 143999"/>
                  <a:gd name="connsiteX2" fmla="*/ 0 w 287750"/>
                  <a:gd name="connsiteY2" fmla="*/ 143999 h 143999"/>
                  <a:gd name="connsiteX3" fmla="*/ 143656 w 287750"/>
                  <a:gd name="connsiteY3" fmla="*/ 0 h 143999"/>
                  <a:gd name="connsiteX4" fmla="*/ 262033 w 287750"/>
                  <a:gd name="connsiteY4" fmla="*/ 61894 h 14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750" h="143999">
                    <a:moveTo>
                      <a:pt x="262033" y="61989"/>
                    </a:moveTo>
                    <a:cubicBezTo>
                      <a:pt x="278816" y="86039"/>
                      <a:pt x="287798" y="114672"/>
                      <a:pt x="287750" y="143999"/>
                    </a:cubicBezTo>
                    <a:lnTo>
                      <a:pt x="0" y="143999"/>
                    </a:lnTo>
                    <a:cubicBezTo>
                      <a:pt x="-95" y="64570"/>
                      <a:pt x="64227" y="95"/>
                      <a:pt x="143656" y="0"/>
                    </a:cubicBezTo>
                    <a:cubicBezTo>
                      <a:pt x="190881" y="-47"/>
                      <a:pt x="235125" y="23079"/>
                      <a:pt x="262033" y="61894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Полилиния 302">
                <a:extLst>
                  <a:ext uri="{FF2B5EF4-FFF2-40B4-BE49-F238E27FC236}">
                    <a16:creationId xmlns:a16="http://schemas.microsoft.com/office/drawing/2014/main" id="{1A944A23-096F-9043-88A1-87FABFCD9C01}"/>
                  </a:ext>
                </a:extLst>
              </p:cNvPr>
              <p:cNvSpPr/>
              <p:nvPr/>
            </p:nvSpPr>
            <p:spPr>
              <a:xfrm>
                <a:off x="5061307" y="3477695"/>
                <a:ext cx="287750" cy="1301503"/>
              </a:xfrm>
              <a:custGeom>
                <a:avLst/>
                <a:gdLst>
                  <a:gd name="connsiteX0" fmla="*/ 287750 w 287750"/>
                  <a:gd name="connsiteY0" fmla="*/ 202120 h 1301495"/>
                  <a:gd name="connsiteX1" fmla="*/ 287750 w 287750"/>
                  <a:gd name="connsiteY1" fmla="*/ 1301496 h 1301495"/>
                  <a:gd name="connsiteX2" fmla="*/ 0 w 287750"/>
                  <a:gd name="connsiteY2" fmla="*/ 1301496 h 1301495"/>
                  <a:gd name="connsiteX3" fmla="*/ 0 w 287750"/>
                  <a:gd name="connsiteY3" fmla="*/ 469964 h 1301495"/>
                  <a:gd name="connsiteX4" fmla="*/ 0 w 287750"/>
                  <a:gd name="connsiteY4" fmla="*/ 143923 h 1301495"/>
                  <a:gd name="connsiteX5" fmla="*/ 0 w 287750"/>
                  <a:gd name="connsiteY5" fmla="*/ 101441 h 1301495"/>
                  <a:gd name="connsiteX6" fmla="*/ 0 w 287750"/>
                  <a:gd name="connsiteY6" fmla="*/ 0 h 1301495"/>
                  <a:gd name="connsiteX7" fmla="*/ 287750 w 287750"/>
                  <a:gd name="connsiteY7" fmla="*/ 0 h 1301495"/>
                  <a:gd name="connsiteX8" fmla="*/ 287750 w 287750"/>
                  <a:gd name="connsiteY8" fmla="*/ 143923 h 1301495"/>
                  <a:gd name="connsiteX9" fmla="*/ 287750 w 287750"/>
                  <a:gd name="connsiteY9" fmla="*/ 202120 h 130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50" h="1301495">
                    <a:moveTo>
                      <a:pt x="287750" y="202120"/>
                    </a:moveTo>
                    <a:lnTo>
                      <a:pt x="287750" y="1301496"/>
                    </a:lnTo>
                    <a:lnTo>
                      <a:pt x="0" y="1301496"/>
                    </a:lnTo>
                    <a:lnTo>
                      <a:pt x="0" y="469964"/>
                    </a:lnTo>
                    <a:lnTo>
                      <a:pt x="0" y="143923"/>
                    </a:lnTo>
                    <a:lnTo>
                      <a:pt x="0" y="101441"/>
                    </a:lnTo>
                    <a:lnTo>
                      <a:pt x="0" y="0"/>
                    </a:lnTo>
                    <a:lnTo>
                      <a:pt x="287750" y="0"/>
                    </a:lnTo>
                    <a:lnTo>
                      <a:pt x="287750" y="143923"/>
                    </a:lnTo>
                    <a:lnTo>
                      <a:pt x="287750" y="20212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Полилиния 303">
                <a:extLst>
                  <a:ext uri="{FF2B5EF4-FFF2-40B4-BE49-F238E27FC236}">
                    <a16:creationId xmlns:a16="http://schemas.microsoft.com/office/drawing/2014/main" id="{2E11E367-009B-9E43-A8F1-15F86B84634B}"/>
                  </a:ext>
                </a:extLst>
              </p:cNvPr>
              <p:cNvSpPr/>
              <p:nvPr/>
            </p:nvSpPr>
            <p:spPr>
              <a:xfrm>
                <a:off x="5061307" y="3337477"/>
                <a:ext cx="287750" cy="1441724"/>
              </a:xfrm>
              <a:custGeom>
                <a:avLst/>
                <a:gdLst>
                  <a:gd name="connsiteX0" fmla="*/ 287750 w 287750"/>
                  <a:gd name="connsiteY0" fmla="*/ 1441715 h 1441714"/>
                  <a:gd name="connsiteX1" fmla="*/ 287750 w 287750"/>
                  <a:gd name="connsiteY1" fmla="*/ 140219 h 1441714"/>
                  <a:gd name="connsiteX2" fmla="*/ 287750 w 287750"/>
                  <a:gd name="connsiteY2" fmla="*/ 140219 h 1441714"/>
                  <a:gd name="connsiteX3" fmla="*/ 140170 w 287750"/>
                  <a:gd name="connsiteY3" fmla="*/ 49 h 1441714"/>
                  <a:gd name="connsiteX4" fmla="*/ 0 w 287750"/>
                  <a:gd name="connsiteY4" fmla="*/ 140219 h 1441714"/>
                  <a:gd name="connsiteX5" fmla="*/ 0 w 287750"/>
                  <a:gd name="connsiteY5" fmla="*/ 1441715 h 14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750" h="1441714">
                    <a:moveTo>
                      <a:pt x="287750" y="1441715"/>
                    </a:moveTo>
                    <a:lnTo>
                      <a:pt x="287750" y="140219"/>
                    </a:lnTo>
                    <a:lnTo>
                      <a:pt x="287750" y="140219"/>
                    </a:lnTo>
                    <a:cubicBezTo>
                      <a:pt x="285702" y="60761"/>
                      <a:pt x="219637" y="-1999"/>
                      <a:pt x="140170" y="49"/>
                    </a:cubicBezTo>
                    <a:cubicBezTo>
                      <a:pt x="63589" y="2020"/>
                      <a:pt x="1972" y="63638"/>
                      <a:pt x="0" y="140219"/>
                    </a:cubicBezTo>
                    <a:lnTo>
                      <a:pt x="0" y="1441715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Полилиния 304">
                <a:extLst>
                  <a:ext uri="{FF2B5EF4-FFF2-40B4-BE49-F238E27FC236}">
                    <a16:creationId xmlns:a16="http://schemas.microsoft.com/office/drawing/2014/main" id="{395D4319-CE1F-BB4C-82F4-E8F8528EFAB3}"/>
                  </a:ext>
                </a:extLst>
              </p:cNvPr>
              <p:cNvSpPr/>
              <p:nvPr/>
            </p:nvSpPr>
            <p:spPr>
              <a:xfrm>
                <a:off x="4914622" y="4779201"/>
                <a:ext cx="581217" cy="170021"/>
              </a:xfrm>
              <a:custGeom>
                <a:avLst/>
                <a:gdLst>
                  <a:gd name="connsiteX0" fmla="*/ 434435 w 581215"/>
                  <a:gd name="connsiteY0" fmla="*/ 0 h 170021"/>
                  <a:gd name="connsiteX1" fmla="*/ 581216 w 581215"/>
                  <a:gd name="connsiteY1" fmla="*/ 0 h 170021"/>
                  <a:gd name="connsiteX2" fmla="*/ 581216 w 581215"/>
                  <a:gd name="connsiteY2" fmla="*/ 170021 h 170021"/>
                  <a:gd name="connsiteX3" fmla="*/ 0 w 581215"/>
                  <a:gd name="connsiteY3" fmla="*/ 170021 h 170021"/>
                  <a:gd name="connsiteX4" fmla="*/ 0 w 581215"/>
                  <a:gd name="connsiteY4" fmla="*/ 0 h 170021"/>
                  <a:gd name="connsiteX5" fmla="*/ 146685 w 581215"/>
                  <a:gd name="connsiteY5" fmla="*/ 0 h 170021"/>
                  <a:gd name="connsiteX6" fmla="*/ 434435 w 581215"/>
                  <a:gd name="connsiteY6" fmla="*/ 0 h 17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215" h="170021">
                    <a:moveTo>
                      <a:pt x="434435" y="0"/>
                    </a:moveTo>
                    <a:lnTo>
                      <a:pt x="581216" y="0"/>
                    </a:lnTo>
                    <a:lnTo>
                      <a:pt x="581216" y="170021"/>
                    </a:lnTo>
                    <a:lnTo>
                      <a:pt x="0" y="170021"/>
                    </a:lnTo>
                    <a:lnTo>
                      <a:pt x="0" y="0"/>
                    </a:lnTo>
                    <a:lnTo>
                      <a:pt x="146685" y="0"/>
                    </a:lnTo>
                    <a:lnTo>
                      <a:pt x="434435" y="0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Полилиния 305">
                <a:extLst>
                  <a:ext uri="{FF2B5EF4-FFF2-40B4-BE49-F238E27FC236}">
                    <a16:creationId xmlns:a16="http://schemas.microsoft.com/office/drawing/2014/main" id="{7279C593-EFED-3749-87A9-E8CE0B4EB6AF}"/>
                  </a:ext>
                </a:extLst>
              </p:cNvPr>
              <p:cNvSpPr/>
              <p:nvPr/>
            </p:nvSpPr>
            <p:spPr>
              <a:xfrm>
                <a:off x="4879698" y="3579138"/>
                <a:ext cx="181606" cy="375885"/>
              </a:xfrm>
              <a:custGeom>
                <a:avLst/>
                <a:gdLst>
                  <a:gd name="connsiteX0" fmla="*/ 181607 w 181607"/>
                  <a:gd name="connsiteY0" fmla="*/ 368522 h 375883"/>
                  <a:gd name="connsiteX1" fmla="*/ 7328 w 181607"/>
                  <a:gd name="connsiteY1" fmla="*/ 282750 h 375883"/>
                  <a:gd name="connsiteX2" fmla="*/ 40161 w 181607"/>
                  <a:gd name="connsiteY2" fmla="*/ 141446 h 375883"/>
                  <a:gd name="connsiteX3" fmla="*/ 181607 w 181607"/>
                  <a:gd name="connsiteY3" fmla="*/ 0 h 37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07" h="375883">
                    <a:moveTo>
                      <a:pt x="181607" y="368522"/>
                    </a:moveTo>
                    <a:cubicBezTo>
                      <a:pt x="109798" y="392963"/>
                      <a:pt x="31770" y="354559"/>
                      <a:pt x="7328" y="282750"/>
                    </a:cubicBezTo>
                    <a:cubicBezTo>
                      <a:pt x="-9521" y="233239"/>
                      <a:pt x="3204" y="178451"/>
                      <a:pt x="40161" y="141446"/>
                    </a:cubicBezTo>
                    <a:lnTo>
                      <a:pt x="181607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Полилиния 306">
                <a:extLst>
                  <a:ext uri="{FF2B5EF4-FFF2-40B4-BE49-F238E27FC236}">
                    <a16:creationId xmlns:a16="http://schemas.microsoft.com/office/drawing/2014/main" id="{7D8CE530-D236-114A-9FFF-E64B5941ABB5}"/>
                  </a:ext>
                </a:extLst>
              </p:cNvPr>
              <p:cNvSpPr/>
              <p:nvPr/>
            </p:nvSpPr>
            <p:spPr>
              <a:xfrm>
                <a:off x="5349057" y="2196287"/>
                <a:ext cx="1483520" cy="1483528"/>
              </a:xfrm>
              <a:custGeom>
                <a:avLst/>
                <a:gdLst>
                  <a:gd name="connsiteX0" fmla="*/ 1483519 w 1483518"/>
                  <a:gd name="connsiteY0" fmla="*/ 0 h 1483518"/>
                  <a:gd name="connsiteX1" fmla="*/ 1303496 w 1483518"/>
                  <a:gd name="connsiteY1" fmla="*/ 180022 h 1483518"/>
                  <a:gd name="connsiteX2" fmla="*/ 1123378 w 1483518"/>
                  <a:gd name="connsiteY2" fmla="*/ 360140 h 1483518"/>
                  <a:gd name="connsiteX3" fmla="*/ 943356 w 1483518"/>
                  <a:gd name="connsiteY3" fmla="*/ 540163 h 1483518"/>
                  <a:gd name="connsiteX4" fmla="*/ 763334 w 1483518"/>
                  <a:gd name="connsiteY4" fmla="*/ 720185 h 1483518"/>
                  <a:gd name="connsiteX5" fmla="*/ 583311 w 1483518"/>
                  <a:gd name="connsiteY5" fmla="*/ 900208 h 1483518"/>
                  <a:gd name="connsiteX6" fmla="*/ 403193 w 1483518"/>
                  <a:gd name="connsiteY6" fmla="*/ 1080326 h 1483518"/>
                  <a:gd name="connsiteX7" fmla="*/ 223171 w 1483518"/>
                  <a:gd name="connsiteY7" fmla="*/ 1260348 h 1483518"/>
                  <a:gd name="connsiteX8" fmla="*/ 49244 w 1483518"/>
                  <a:gd name="connsiteY8" fmla="*/ 1434275 h 1483518"/>
                  <a:gd name="connsiteX9" fmla="*/ 0 w 1483518"/>
                  <a:gd name="connsiteY9" fmla="*/ 1483519 h 1483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3518" h="1483518">
                    <a:moveTo>
                      <a:pt x="1483519" y="0"/>
                    </a:moveTo>
                    <a:lnTo>
                      <a:pt x="1303496" y="180022"/>
                    </a:lnTo>
                    <a:lnTo>
                      <a:pt x="1123378" y="360140"/>
                    </a:lnTo>
                    <a:lnTo>
                      <a:pt x="943356" y="540163"/>
                    </a:lnTo>
                    <a:lnTo>
                      <a:pt x="763334" y="720185"/>
                    </a:lnTo>
                    <a:lnTo>
                      <a:pt x="583311" y="900208"/>
                    </a:lnTo>
                    <a:lnTo>
                      <a:pt x="403193" y="1080326"/>
                    </a:lnTo>
                    <a:lnTo>
                      <a:pt x="223171" y="1260348"/>
                    </a:lnTo>
                    <a:lnTo>
                      <a:pt x="49244" y="1434275"/>
                    </a:lnTo>
                    <a:lnTo>
                      <a:pt x="0" y="1483519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Полилиния 307">
                <a:extLst>
                  <a:ext uri="{FF2B5EF4-FFF2-40B4-BE49-F238E27FC236}">
                    <a16:creationId xmlns:a16="http://schemas.microsoft.com/office/drawing/2014/main" id="{0ABCB6C7-E4ED-774E-9DD0-78A354855160}"/>
                  </a:ext>
                </a:extLst>
              </p:cNvPr>
              <p:cNvSpPr/>
              <p:nvPr/>
            </p:nvSpPr>
            <p:spPr>
              <a:xfrm>
                <a:off x="6832579" y="2016264"/>
                <a:ext cx="180021" cy="179928"/>
              </a:xfrm>
              <a:custGeom>
                <a:avLst/>
                <a:gdLst>
                  <a:gd name="connsiteX0" fmla="*/ 180023 w 180022"/>
                  <a:gd name="connsiteY0" fmla="*/ 0 h 179927"/>
                  <a:gd name="connsiteX1" fmla="*/ 0 w 180022"/>
                  <a:gd name="connsiteY1" fmla="*/ 179927 h 17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022" h="179927">
                    <a:moveTo>
                      <a:pt x="180023" y="0"/>
                    </a:moveTo>
                    <a:lnTo>
                      <a:pt x="0" y="179927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Полилиния 308">
                <a:extLst>
                  <a:ext uri="{FF2B5EF4-FFF2-40B4-BE49-F238E27FC236}">
                    <a16:creationId xmlns:a16="http://schemas.microsoft.com/office/drawing/2014/main" id="{DAEACBBF-E6D5-8545-8FAE-0914FA49017C}"/>
                  </a:ext>
                </a:extLst>
              </p:cNvPr>
              <p:cNvSpPr/>
              <p:nvPr/>
            </p:nvSpPr>
            <p:spPr>
              <a:xfrm>
                <a:off x="7012600" y="1836242"/>
                <a:ext cx="180021" cy="179928"/>
              </a:xfrm>
              <a:custGeom>
                <a:avLst/>
                <a:gdLst>
                  <a:gd name="connsiteX0" fmla="*/ 180023 w 180022"/>
                  <a:gd name="connsiteY0" fmla="*/ 0 h 179927"/>
                  <a:gd name="connsiteX1" fmla="*/ 0 w 180022"/>
                  <a:gd name="connsiteY1" fmla="*/ 179927 h 17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022" h="179927">
                    <a:moveTo>
                      <a:pt x="180023" y="0"/>
                    </a:moveTo>
                    <a:lnTo>
                      <a:pt x="0" y="179927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Полилиния 309">
                <a:extLst>
                  <a:ext uri="{FF2B5EF4-FFF2-40B4-BE49-F238E27FC236}">
                    <a16:creationId xmlns:a16="http://schemas.microsoft.com/office/drawing/2014/main" id="{88A15588-0640-DD4E-AB81-69B13A94725B}"/>
                  </a:ext>
                </a:extLst>
              </p:cNvPr>
              <p:cNvSpPr/>
              <p:nvPr/>
            </p:nvSpPr>
            <p:spPr>
              <a:xfrm>
                <a:off x="5283428" y="1461905"/>
                <a:ext cx="2089215" cy="1895011"/>
              </a:xfrm>
              <a:custGeom>
                <a:avLst/>
                <a:gdLst>
                  <a:gd name="connsiteX0" fmla="*/ 0 w 2089213"/>
                  <a:gd name="connsiteY0" fmla="*/ 1894999 h 1894998"/>
                  <a:gd name="connsiteX1" fmla="*/ 20860 w 2089213"/>
                  <a:gd name="connsiteY1" fmla="*/ 1874139 h 1894998"/>
                  <a:gd name="connsiteX2" fmla="*/ 194786 w 2089213"/>
                  <a:gd name="connsiteY2" fmla="*/ 1700213 h 1894998"/>
                  <a:gd name="connsiteX3" fmla="*/ 374904 w 2089213"/>
                  <a:gd name="connsiteY3" fmla="*/ 1520190 h 1894998"/>
                  <a:gd name="connsiteX4" fmla="*/ 554926 w 2089213"/>
                  <a:gd name="connsiteY4" fmla="*/ 1340167 h 1894998"/>
                  <a:gd name="connsiteX5" fmla="*/ 734949 w 2089213"/>
                  <a:gd name="connsiteY5" fmla="*/ 1160050 h 1894998"/>
                  <a:gd name="connsiteX6" fmla="*/ 914972 w 2089213"/>
                  <a:gd name="connsiteY6" fmla="*/ 980027 h 1894998"/>
                  <a:gd name="connsiteX7" fmla="*/ 1095089 w 2089213"/>
                  <a:gd name="connsiteY7" fmla="*/ 800005 h 1894998"/>
                  <a:gd name="connsiteX8" fmla="*/ 1275112 w 2089213"/>
                  <a:gd name="connsiteY8" fmla="*/ 619982 h 1894998"/>
                  <a:gd name="connsiteX9" fmla="*/ 1455134 w 2089213"/>
                  <a:gd name="connsiteY9" fmla="*/ 439960 h 1894998"/>
                  <a:gd name="connsiteX10" fmla="*/ 1635157 w 2089213"/>
                  <a:gd name="connsiteY10" fmla="*/ 259842 h 1894998"/>
                  <a:gd name="connsiteX11" fmla="*/ 1815274 w 2089213"/>
                  <a:gd name="connsiteY11" fmla="*/ 79820 h 1894998"/>
                  <a:gd name="connsiteX12" fmla="*/ 1894999 w 2089213"/>
                  <a:gd name="connsiteY12" fmla="*/ 0 h 1894998"/>
                  <a:gd name="connsiteX13" fmla="*/ 2089214 w 2089213"/>
                  <a:gd name="connsiteY13" fmla="*/ 194215 h 1894998"/>
                  <a:gd name="connsiteX14" fmla="*/ 1909191 w 2089213"/>
                  <a:gd name="connsiteY14" fmla="*/ 374237 h 189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213" h="1894998">
                    <a:moveTo>
                      <a:pt x="0" y="1894999"/>
                    </a:moveTo>
                    <a:lnTo>
                      <a:pt x="20860" y="1874139"/>
                    </a:lnTo>
                    <a:lnTo>
                      <a:pt x="194786" y="1700213"/>
                    </a:lnTo>
                    <a:lnTo>
                      <a:pt x="374904" y="1520190"/>
                    </a:lnTo>
                    <a:lnTo>
                      <a:pt x="554926" y="1340167"/>
                    </a:lnTo>
                    <a:lnTo>
                      <a:pt x="734949" y="1160050"/>
                    </a:lnTo>
                    <a:lnTo>
                      <a:pt x="914972" y="980027"/>
                    </a:lnTo>
                    <a:lnTo>
                      <a:pt x="1095089" y="800005"/>
                    </a:lnTo>
                    <a:lnTo>
                      <a:pt x="1275112" y="619982"/>
                    </a:lnTo>
                    <a:lnTo>
                      <a:pt x="1455134" y="439960"/>
                    </a:lnTo>
                    <a:lnTo>
                      <a:pt x="1635157" y="259842"/>
                    </a:lnTo>
                    <a:lnTo>
                      <a:pt x="1815274" y="79820"/>
                    </a:lnTo>
                    <a:lnTo>
                      <a:pt x="1894999" y="0"/>
                    </a:lnTo>
                    <a:lnTo>
                      <a:pt x="2089214" y="194215"/>
                    </a:lnTo>
                    <a:lnTo>
                      <a:pt x="1909191" y="374237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Полилиния 310">
                <a:extLst>
                  <a:ext uri="{FF2B5EF4-FFF2-40B4-BE49-F238E27FC236}">
                    <a16:creationId xmlns:a16="http://schemas.microsoft.com/office/drawing/2014/main" id="{8A5AEB98-5298-B94F-A58C-E24D5D25A5AD}"/>
                  </a:ext>
                </a:extLst>
              </p:cNvPr>
              <p:cNvSpPr/>
              <p:nvPr/>
            </p:nvSpPr>
            <p:spPr>
              <a:xfrm>
                <a:off x="7098704" y="1541726"/>
                <a:ext cx="93917" cy="294513"/>
              </a:xfrm>
              <a:custGeom>
                <a:avLst/>
                <a:gdLst>
                  <a:gd name="connsiteX0" fmla="*/ 0 w 93916"/>
                  <a:gd name="connsiteY0" fmla="*/ 0 h 294512"/>
                  <a:gd name="connsiteX1" fmla="*/ 93917 w 93916"/>
                  <a:gd name="connsiteY1" fmla="*/ 294418 h 294512"/>
                  <a:gd name="connsiteX2" fmla="*/ 93917 w 93916"/>
                  <a:gd name="connsiteY2" fmla="*/ 294513 h 29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916" h="294512">
                    <a:moveTo>
                      <a:pt x="0" y="0"/>
                    </a:moveTo>
                    <a:lnTo>
                      <a:pt x="93917" y="294418"/>
                    </a:lnTo>
                    <a:lnTo>
                      <a:pt x="93917" y="294513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Полилиния 311">
                <a:extLst>
                  <a:ext uri="{FF2B5EF4-FFF2-40B4-BE49-F238E27FC236}">
                    <a16:creationId xmlns:a16="http://schemas.microsoft.com/office/drawing/2014/main" id="{019858C7-6363-D549-8DA7-BBC68E560E0C}"/>
                  </a:ext>
                </a:extLst>
              </p:cNvPr>
              <p:cNvSpPr/>
              <p:nvPr/>
            </p:nvSpPr>
            <p:spPr>
              <a:xfrm>
                <a:off x="6918585" y="1721749"/>
                <a:ext cx="94012" cy="294513"/>
              </a:xfrm>
              <a:custGeom>
                <a:avLst/>
                <a:gdLst>
                  <a:gd name="connsiteX0" fmla="*/ 0 w 94011"/>
                  <a:gd name="connsiteY0" fmla="*/ 0 h 294512"/>
                  <a:gd name="connsiteX1" fmla="*/ 94012 w 94011"/>
                  <a:gd name="connsiteY1" fmla="*/ 294418 h 294512"/>
                  <a:gd name="connsiteX2" fmla="*/ 94012 w 94011"/>
                  <a:gd name="connsiteY2" fmla="*/ 294513 h 29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011" h="294512">
                    <a:moveTo>
                      <a:pt x="0" y="0"/>
                    </a:moveTo>
                    <a:lnTo>
                      <a:pt x="94012" y="294418"/>
                    </a:lnTo>
                    <a:lnTo>
                      <a:pt x="94012" y="294513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Полилиния 312">
                <a:extLst>
                  <a:ext uri="{FF2B5EF4-FFF2-40B4-BE49-F238E27FC236}">
                    <a16:creationId xmlns:a16="http://schemas.microsoft.com/office/drawing/2014/main" id="{022AE707-93E7-F044-B760-C9E22D9AB230}"/>
                  </a:ext>
                </a:extLst>
              </p:cNvPr>
              <p:cNvSpPr/>
              <p:nvPr/>
            </p:nvSpPr>
            <p:spPr>
              <a:xfrm>
                <a:off x="6738561" y="1901869"/>
                <a:ext cx="94012" cy="294419"/>
              </a:xfrm>
              <a:custGeom>
                <a:avLst/>
                <a:gdLst>
                  <a:gd name="connsiteX0" fmla="*/ 0 w 94011"/>
                  <a:gd name="connsiteY0" fmla="*/ 0 h 294417"/>
                  <a:gd name="connsiteX1" fmla="*/ 94012 w 94011"/>
                  <a:gd name="connsiteY1" fmla="*/ 294323 h 294417"/>
                  <a:gd name="connsiteX2" fmla="*/ 94012 w 94011"/>
                  <a:gd name="connsiteY2" fmla="*/ 294418 h 29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011" h="294417">
                    <a:moveTo>
                      <a:pt x="0" y="0"/>
                    </a:moveTo>
                    <a:lnTo>
                      <a:pt x="94012" y="294323"/>
                    </a:lnTo>
                    <a:lnTo>
                      <a:pt x="94012" y="294418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Полилиния 313">
                <a:extLst>
                  <a:ext uri="{FF2B5EF4-FFF2-40B4-BE49-F238E27FC236}">
                    <a16:creationId xmlns:a16="http://schemas.microsoft.com/office/drawing/2014/main" id="{920CB8A1-1B7F-9F43-A27C-FA7CEBDF9D85}"/>
                  </a:ext>
                </a:extLst>
              </p:cNvPr>
              <p:cNvSpPr/>
              <p:nvPr/>
            </p:nvSpPr>
            <p:spPr>
              <a:xfrm>
                <a:off x="6558534" y="2081892"/>
                <a:ext cx="94012" cy="294419"/>
              </a:xfrm>
              <a:custGeom>
                <a:avLst/>
                <a:gdLst>
                  <a:gd name="connsiteX0" fmla="*/ 0 w 94011"/>
                  <a:gd name="connsiteY0" fmla="*/ 0 h 294417"/>
                  <a:gd name="connsiteX1" fmla="*/ 94012 w 94011"/>
                  <a:gd name="connsiteY1" fmla="*/ 294418 h 29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11" h="294417">
                    <a:moveTo>
                      <a:pt x="0" y="0"/>
                    </a:moveTo>
                    <a:lnTo>
                      <a:pt x="94012" y="294418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Полилиния 314">
                <a:extLst>
                  <a:ext uri="{FF2B5EF4-FFF2-40B4-BE49-F238E27FC236}">
                    <a16:creationId xmlns:a16="http://schemas.microsoft.com/office/drawing/2014/main" id="{55F729A7-EC52-2441-A218-171ED4F418F9}"/>
                  </a:ext>
                </a:extLst>
              </p:cNvPr>
              <p:cNvSpPr/>
              <p:nvPr/>
            </p:nvSpPr>
            <p:spPr>
              <a:xfrm>
                <a:off x="6378510" y="2261917"/>
                <a:ext cx="93917" cy="294513"/>
              </a:xfrm>
              <a:custGeom>
                <a:avLst/>
                <a:gdLst>
                  <a:gd name="connsiteX0" fmla="*/ 0 w 93916"/>
                  <a:gd name="connsiteY0" fmla="*/ 0 h 294512"/>
                  <a:gd name="connsiteX1" fmla="*/ 93916 w 93916"/>
                  <a:gd name="connsiteY1" fmla="*/ 294513 h 29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916" h="294512">
                    <a:moveTo>
                      <a:pt x="0" y="0"/>
                    </a:moveTo>
                    <a:lnTo>
                      <a:pt x="93916" y="294513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Полилиния 315">
                <a:extLst>
                  <a:ext uri="{FF2B5EF4-FFF2-40B4-BE49-F238E27FC236}">
                    <a16:creationId xmlns:a16="http://schemas.microsoft.com/office/drawing/2014/main" id="{3F0DB01B-7A90-4A43-A113-D953CFD53BF1}"/>
                  </a:ext>
                </a:extLst>
              </p:cNvPr>
              <p:cNvSpPr/>
              <p:nvPr/>
            </p:nvSpPr>
            <p:spPr>
              <a:xfrm>
                <a:off x="6198391" y="2441940"/>
                <a:ext cx="94012" cy="294513"/>
              </a:xfrm>
              <a:custGeom>
                <a:avLst/>
                <a:gdLst>
                  <a:gd name="connsiteX0" fmla="*/ 0 w 94011"/>
                  <a:gd name="connsiteY0" fmla="*/ 0 h 294512"/>
                  <a:gd name="connsiteX1" fmla="*/ 94012 w 94011"/>
                  <a:gd name="connsiteY1" fmla="*/ 294513 h 29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11" h="294512">
                    <a:moveTo>
                      <a:pt x="0" y="0"/>
                    </a:moveTo>
                    <a:lnTo>
                      <a:pt x="94012" y="294513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Полилиния 316">
                <a:extLst>
                  <a:ext uri="{FF2B5EF4-FFF2-40B4-BE49-F238E27FC236}">
                    <a16:creationId xmlns:a16="http://schemas.microsoft.com/office/drawing/2014/main" id="{A338BC27-EC8A-DA4F-A7FF-BD24297CD8FE}"/>
                  </a:ext>
                </a:extLst>
              </p:cNvPr>
              <p:cNvSpPr/>
              <p:nvPr/>
            </p:nvSpPr>
            <p:spPr>
              <a:xfrm>
                <a:off x="6018364" y="2621960"/>
                <a:ext cx="94012" cy="294513"/>
              </a:xfrm>
              <a:custGeom>
                <a:avLst/>
                <a:gdLst>
                  <a:gd name="connsiteX0" fmla="*/ 0 w 94011"/>
                  <a:gd name="connsiteY0" fmla="*/ 0 h 294512"/>
                  <a:gd name="connsiteX1" fmla="*/ 94012 w 94011"/>
                  <a:gd name="connsiteY1" fmla="*/ 294513 h 29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11" h="294512">
                    <a:moveTo>
                      <a:pt x="0" y="0"/>
                    </a:moveTo>
                    <a:lnTo>
                      <a:pt x="94012" y="294513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Полилиния 317">
                <a:extLst>
                  <a:ext uri="{FF2B5EF4-FFF2-40B4-BE49-F238E27FC236}">
                    <a16:creationId xmlns:a16="http://schemas.microsoft.com/office/drawing/2014/main" id="{2F3D590A-6A0C-804B-B985-60E9A5CB3D60}"/>
                  </a:ext>
                </a:extLst>
              </p:cNvPr>
              <p:cNvSpPr/>
              <p:nvPr/>
            </p:nvSpPr>
            <p:spPr>
              <a:xfrm>
                <a:off x="5838340" y="2802080"/>
                <a:ext cx="94012" cy="294419"/>
              </a:xfrm>
              <a:custGeom>
                <a:avLst/>
                <a:gdLst>
                  <a:gd name="connsiteX0" fmla="*/ 0 w 94011"/>
                  <a:gd name="connsiteY0" fmla="*/ 0 h 294417"/>
                  <a:gd name="connsiteX1" fmla="*/ 94012 w 94011"/>
                  <a:gd name="connsiteY1" fmla="*/ 294418 h 29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11" h="294417">
                    <a:moveTo>
                      <a:pt x="0" y="0"/>
                    </a:moveTo>
                    <a:lnTo>
                      <a:pt x="94012" y="294418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Полилиния 318">
                <a:extLst>
                  <a:ext uri="{FF2B5EF4-FFF2-40B4-BE49-F238E27FC236}">
                    <a16:creationId xmlns:a16="http://schemas.microsoft.com/office/drawing/2014/main" id="{CF332ADD-2EA0-9C4F-827E-BF8339C7FDB6}"/>
                  </a:ext>
                </a:extLst>
              </p:cNvPr>
              <p:cNvSpPr/>
              <p:nvPr/>
            </p:nvSpPr>
            <p:spPr>
              <a:xfrm>
                <a:off x="5658322" y="2982105"/>
                <a:ext cx="93917" cy="294513"/>
              </a:xfrm>
              <a:custGeom>
                <a:avLst/>
                <a:gdLst>
                  <a:gd name="connsiteX0" fmla="*/ 0 w 93916"/>
                  <a:gd name="connsiteY0" fmla="*/ 0 h 294512"/>
                  <a:gd name="connsiteX1" fmla="*/ 93917 w 93916"/>
                  <a:gd name="connsiteY1" fmla="*/ 294513 h 29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916" h="294512">
                    <a:moveTo>
                      <a:pt x="0" y="0"/>
                    </a:moveTo>
                    <a:lnTo>
                      <a:pt x="93917" y="294513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Полилиния 319">
                <a:extLst>
                  <a:ext uri="{FF2B5EF4-FFF2-40B4-BE49-F238E27FC236}">
                    <a16:creationId xmlns:a16="http://schemas.microsoft.com/office/drawing/2014/main" id="{15006E27-2BD8-0842-AB53-8A31B40BD65A}"/>
                  </a:ext>
                </a:extLst>
              </p:cNvPr>
              <p:cNvSpPr/>
              <p:nvPr/>
            </p:nvSpPr>
            <p:spPr>
              <a:xfrm>
                <a:off x="5478201" y="3162125"/>
                <a:ext cx="94012" cy="294515"/>
              </a:xfrm>
              <a:custGeom>
                <a:avLst/>
                <a:gdLst>
                  <a:gd name="connsiteX0" fmla="*/ 0 w 94011"/>
                  <a:gd name="connsiteY0" fmla="*/ 0 h 294513"/>
                  <a:gd name="connsiteX1" fmla="*/ 94012 w 94011"/>
                  <a:gd name="connsiteY1" fmla="*/ 294513 h 29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11" h="294513">
                    <a:moveTo>
                      <a:pt x="0" y="0"/>
                    </a:moveTo>
                    <a:lnTo>
                      <a:pt x="94012" y="294513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Полилиния 320">
                <a:extLst>
                  <a:ext uri="{FF2B5EF4-FFF2-40B4-BE49-F238E27FC236}">
                    <a16:creationId xmlns:a16="http://schemas.microsoft.com/office/drawing/2014/main" id="{D99DB644-3F54-1542-9EF5-9247172D07DF}"/>
                  </a:ext>
                </a:extLst>
              </p:cNvPr>
              <p:cNvSpPr/>
              <p:nvPr/>
            </p:nvSpPr>
            <p:spPr>
              <a:xfrm>
                <a:off x="5349515" y="3477591"/>
                <a:ext cx="48769" cy="152972"/>
              </a:xfrm>
              <a:custGeom>
                <a:avLst/>
                <a:gdLst>
                  <a:gd name="connsiteX0" fmla="*/ 0 w 48768"/>
                  <a:gd name="connsiteY0" fmla="*/ 0 h 152971"/>
                  <a:gd name="connsiteX1" fmla="*/ 48768 w 48768"/>
                  <a:gd name="connsiteY1" fmla="*/ 152972 h 15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768" h="152971">
                    <a:moveTo>
                      <a:pt x="0" y="0"/>
                    </a:moveTo>
                    <a:lnTo>
                      <a:pt x="48768" y="152972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Полилиния 321">
                <a:extLst>
                  <a:ext uri="{FF2B5EF4-FFF2-40B4-BE49-F238E27FC236}">
                    <a16:creationId xmlns:a16="http://schemas.microsoft.com/office/drawing/2014/main" id="{974F460B-00C8-1245-9E11-C673DF177FA3}"/>
                  </a:ext>
                </a:extLst>
              </p:cNvPr>
              <p:cNvSpPr/>
              <p:nvPr/>
            </p:nvSpPr>
            <p:spPr>
              <a:xfrm>
                <a:off x="5304272" y="3336045"/>
                <a:ext cx="19051" cy="59532"/>
              </a:xfrm>
              <a:custGeom>
                <a:avLst/>
                <a:gdLst>
                  <a:gd name="connsiteX0" fmla="*/ 0 w 19050"/>
                  <a:gd name="connsiteY0" fmla="*/ 0 h 59531"/>
                  <a:gd name="connsiteX1" fmla="*/ 19050 w 19050"/>
                  <a:gd name="connsiteY1" fmla="*/ 59531 h 5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" h="59531">
                    <a:moveTo>
                      <a:pt x="0" y="0"/>
                    </a:moveTo>
                    <a:lnTo>
                      <a:pt x="19050" y="59531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Полилиния 322">
                <a:extLst>
                  <a:ext uri="{FF2B5EF4-FFF2-40B4-BE49-F238E27FC236}">
                    <a16:creationId xmlns:a16="http://schemas.microsoft.com/office/drawing/2014/main" id="{52993AAA-B7E9-B94E-885B-82A494A07F6C}"/>
                  </a:ext>
                </a:extLst>
              </p:cNvPr>
              <p:cNvSpPr/>
              <p:nvPr/>
            </p:nvSpPr>
            <p:spPr>
              <a:xfrm>
                <a:off x="5061299" y="3477672"/>
                <a:ext cx="287749" cy="9524"/>
              </a:xfrm>
              <a:custGeom>
                <a:avLst/>
                <a:gdLst>
                  <a:gd name="connsiteX0" fmla="*/ 0 w 287750"/>
                  <a:gd name="connsiteY0" fmla="*/ 0 h 9525"/>
                  <a:gd name="connsiteX1" fmla="*/ 287750 w 2877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7750" h="9525">
                    <a:moveTo>
                      <a:pt x="0" y="0"/>
                    </a:moveTo>
                    <a:lnTo>
                      <a:pt x="287750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Рисунок 237">
              <a:extLst>
                <a:ext uri="{FF2B5EF4-FFF2-40B4-BE49-F238E27FC236}">
                  <a16:creationId xmlns:a16="http://schemas.microsoft.com/office/drawing/2014/main" id="{ABB00BDA-F727-A44A-9FD1-F37166D80336}"/>
                </a:ext>
              </a:extLst>
            </p:cNvPr>
            <p:cNvGrpSpPr/>
            <p:nvPr/>
          </p:nvGrpSpPr>
          <p:grpSpPr>
            <a:xfrm>
              <a:off x="1967542" y="1632644"/>
              <a:ext cx="1019047" cy="577445"/>
              <a:chOff x="4683537" y="2634329"/>
              <a:chExt cx="2825020" cy="1589388"/>
            </a:xfrm>
          </p:grpSpPr>
          <p:sp>
            <p:nvSpPr>
              <p:cNvPr id="162" name="Полилиния 161">
                <a:extLst>
                  <a:ext uri="{FF2B5EF4-FFF2-40B4-BE49-F238E27FC236}">
                    <a16:creationId xmlns:a16="http://schemas.microsoft.com/office/drawing/2014/main" id="{6FBB9A69-C198-AD43-80E1-4CBEC8155AC4}"/>
                  </a:ext>
                </a:extLst>
              </p:cNvPr>
              <p:cNvSpPr/>
              <p:nvPr/>
            </p:nvSpPr>
            <p:spPr>
              <a:xfrm>
                <a:off x="5342572" y="3852767"/>
                <a:ext cx="1278255" cy="164401"/>
              </a:xfrm>
              <a:custGeom>
                <a:avLst/>
                <a:gdLst>
                  <a:gd name="connsiteX0" fmla="*/ 1278255 w 1278255"/>
                  <a:gd name="connsiteY0" fmla="*/ 0 h 164401"/>
                  <a:gd name="connsiteX1" fmla="*/ 1278255 w 1278255"/>
                  <a:gd name="connsiteY1" fmla="*/ 164402 h 164401"/>
                  <a:gd name="connsiteX2" fmla="*/ 17621 w 1278255"/>
                  <a:gd name="connsiteY2" fmla="*/ 164402 h 164401"/>
                  <a:gd name="connsiteX3" fmla="*/ 23622 w 1278255"/>
                  <a:gd name="connsiteY3" fmla="*/ 108776 h 164401"/>
                  <a:gd name="connsiteX4" fmla="*/ 0 w 1278255"/>
                  <a:gd name="connsiteY4" fmla="*/ 0 h 1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255" h="164401">
                    <a:moveTo>
                      <a:pt x="1278255" y="0"/>
                    </a:moveTo>
                    <a:lnTo>
                      <a:pt x="1278255" y="164402"/>
                    </a:lnTo>
                    <a:lnTo>
                      <a:pt x="17621" y="164402"/>
                    </a:lnTo>
                    <a:cubicBezTo>
                      <a:pt x="21650" y="146133"/>
                      <a:pt x="23670" y="127483"/>
                      <a:pt x="23622" y="108776"/>
                    </a:cubicBezTo>
                    <a:cubicBezTo>
                      <a:pt x="23660" y="71238"/>
                      <a:pt x="15602" y="34138"/>
                      <a:pt x="0" y="0"/>
                    </a:cubicBez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Полилиния 162">
                <a:extLst>
                  <a:ext uri="{FF2B5EF4-FFF2-40B4-BE49-F238E27FC236}">
                    <a16:creationId xmlns:a16="http://schemas.microsoft.com/office/drawing/2014/main" id="{93F8832C-6DB7-3843-BCB1-4384A4C022FC}"/>
                  </a:ext>
                </a:extLst>
              </p:cNvPr>
              <p:cNvSpPr/>
              <p:nvPr/>
            </p:nvSpPr>
            <p:spPr>
              <a:xfrm>
                <a:off x="6620827" y="2940462"/>
                <a:ext cx="887729" cy="912304"/>
              </a:xfrm>
              <a:custGeom>
                <a:avLst/>
                <a:gdLst>
                  <a:gd name="connsiteX0" fmla="*/ 887730 w 887729"/>
                  <a:gd name="connsiteY0" fmla="*/ 566737 h 912304"/>
                  <a:gd name="connsiteX1" fmla="*/ 887730 w 887729"/>
                  <a:gd name="connsiteY1" fmla="*/ 912304 h 912304"/>
                  <a:gd name="connsiteX2" fmla="*/ 654082 w 887729"/>
                  <a:gd name="connsiteY2" fmla="*/ 912304 h 912304"/>
                  <a:gd name="connsiteX3" fmla="*/ 306943 w 887729"/>
                  <a:gd name="connsiteY3" fmla="*/ 782622 h 912304"/>
                  <a:gd name="connsiteX4" fmla="*/ 177260 w 887729"/>
                  <a:gd name="connsiteY4" fmla="*/ 912304 h 912304"/>
                  <a:gd name="connsiteX5" fmla="*/ 0 w 887729"/>
                  <a:gd name="connsiteY5" fmla="*/ 912304 h 912304"/>
                  <a:gd name="connsiteX6" fmla="*/ 0 w 887729"/>
                  <a:gd name="connsiteY6" fmla="*/ 0 h 912304"/>
                  <a:gd name="connsiteX7" fmla="*/ 401669 w 887729"/>
                  <a:gd name="connsiteY7" fmla="*/ 0 h 912304"/>
                  <a:gd name="connsiteX8" fmla="*/ 493586 w 887729"/>
                  <a:gd name="connsiteY8" fmla="*/ 45720 h 912304"/>
                  <a:gd name="connsiteX9" fmla="*/ 587026 w 887729"/>
                  <a:gd name="connsiteY9" fmla="*/ 169545 h 912304"/>
                  <a:gd name="connsiteX10" fmla="*/ 212598 w 887729"/>
                  <a:gd name="connsiteY10" fmla="*/ 169545 h 912304"/>
                  <a:gd name="connsiteX11" fmla="*/ 153638 w 887729"/>
                  <a:gd name="connsiteY11" fmla="*/ 228505 h 912304"/>
                  <a:gd name="connsiteX12" fmla="*/ 153638 w 887729"/>
                  <a:gd name="connsiteY12" fmla="*/ 434626 h 912304"/>
                  <a:gd name="connsiteX13" fmla="*/ 212598 w 887729"/>
                  <a:gd name="connsiteY13" fmla="*/ 493585 h 912304"/>
                  <a:gd name="connsiteX14" fmla="*/ 832199 w 887729"/>
                  <a:gd name="connsiteY14" fmla="*/ 493585 h 91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7729" h="912304">
                    <a:moveTo>
                      <a:pt x="887730" y="566737"/>
                    </a:moveTo>
                    <a:lnTo>
                      <a:pt x="887730" y="912304"/>
                    </a:lnTo>
                    <a:lnTo>
                      <a:pt x="654082" y="912304"/>
                    </a:lnTo>
                    <a:cubicBezTo>
                      <a:pt x="594036" y="780631"/>
                      <a:pt x="438617" y="722576"/>
                      <a:pt x="306943" y="782622"/>
                    </a:cubicBezTo>
                    <a:cubicBezTo>
                      <a:pt x="249507" y="808815"/>
                      <a:pt x="203454" y="854869"/>
                      <a:pt x="177260" y="912304"/>
                    </a:cubicBezTo>
                    <a:lnTo>
                      <a:pt x="0" y="912304"/>
                    </a:lnTo>
                    <a:lnTo>
                      <a:pt x="0" y="0"/>
                    </a:lnTo>
                    <a:lnTo>
                      <a:pt x="401669" y="0"/>
                    </a:lnTo>
                    <a:cubicBezTo>
                      <a:pt x="437779" y="-19"/>
                      <a:pt x="471811" y="16907"/>
                      <a:pt x="493586" y="45720"/>
                    </a:cubicBezTo>
                    <a:lnTo>
                      <a:pt x="587026" y="169545"/>
                    </a:lnTo>
                    <a:lnTo>
                      <a:pt x="212598" y="169545"/>
                    </a:lnTo>
                    <a:cubicBezTo>
                      <a:pt x="180032" y="169545"/>
                      <a:pt x="153638" y="195939"/>
                      <a:pt x="153638" y="228505"/>
                    </a:cubicBezTo>
                    <a:lnTo>
                      <a:pt x="153638" y="434626"/>
                    </a:lnTo>
                    <a:cubicBezTo>
                      <a:pt x="153638" y="467192"/>
                      <a:pt x="180032" y="493585"/>
                      <a:pt x="212598" y="493585"/>
                    </a:cubicBezTo>
                    <a:lnTo>
                      <a:pt x="832199" y="493585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Полилиния 163">
                <a:extLst>
                  <a:ext uri="{FF2B5EF4-FFF2-40B4-BE49-F238E27FC236}">
                    <a16:creationId xmlns:a16="http://schemas.microsoft.com/office/drawing/2014/main" id="{168430CC-9A05-4E44-BCA6-FE96FB8B086C}"/>
                  </a:ext>
                </a:extLst>
              </p:cNvPr>
              <p:cNvSpPr/>
              <p:nvPr/>
            </p:nvSpPr>
            <p:spPr>
              <a:xfrm>
                <a:off x="4946523" y="3803999"/>
                <a:ext cx="315086" cy="315087"/>
              </a:xfrm>
              <a:custGeom>
                <a:avLst/>
                <a:gdLst>
                  <a:gd name="connsiteX0" fmla="*/ 315087 w 315086"/>
                  <a:gd name="connsiteY0" fmla="*/ 157544 h 315087"/>
                  <a:gd name="connsiteX1" fmla="*/ 157544 w 315086"/>
                  <a:gd name="connsiteY1" fmla="*/ 315087 h 315087"/>
                  <a:gd name="connsiteX2" fmla="*/ 0 w 315086"/>
                  <a:gd name="connsiteY2" fmla="*/ 157544 h 315087"/>
                  <a:gd name="connsiteX3" fmla="*/ 157544 w 315086"/>
                  <a:gd name="connsiteY3" fmla="*/ 0 h 315087"/>
                  <a:gd name="connsiteX4" fmla="*/ 315087 w 315086"/>
                  <a:gd name="connsiteY4" fmla="*/ 157544 h 3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6" h="315087">
                    <a:moveTo>
                      <a:pt x="315087" y="157544"/>
                    </a:moveTo>
                    <a:cubicBezTo>
                      <a:pt x="315087" y="244552"/>
                      <a:pt x="244552" y="315087"/>
                      <a:pt x="157544" y="315087"/>
                    </a:cubicBezTo>
                    <a:cubicBezTo>
                      <a:pt x="70535" y="315087"/>
                      <a:pt x="0" y="244552"/>
                      <a:pt x="0" y="157544"/>
                    </a:cubicBezTo>
                    <a:cubicBezTo>
                      <a:pt x="0" y="70535"/>
                      <a:pt x="70535" y="0"/>
                      <a:pt x="157544" y="0"/>
                    </a:cubicBezTo>
                    <a:cubicBezTo>
                      <a:pt x="244552" y="0"/>
                      <a:pt x="315087" y="70535"/>
                      <a:pt x="315087" y="157544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Полилиния 164">
                <a:extLst>
                  <a:ext uri="{FF2B5EF4-FFF2-40B4-BE49-F238E27FC236}">
                    <a16:creationId xmlns:a16="http://schemas.microsoft.com/office/drawing/2014/main" id="{D48175E9-6308-4248-A882-9512D396D19E}"/>
                  </a:ext>
                </a:extLst>
              </p:cNvPr>
              <p:cNvSpPr/>
              <p:nvPr/>
            </p:nvSpPr>
            <p:spPr>
              <a:xfrm>
                <a:off x="6774368" y="3692440"/>
                <a:ext cx="524163" cy="531056"/>
              </a:xfrm>
              <a:custGeom>
                <a:avLst/>
                <a:gdLst>
                  <a:gd name="connsiteX0" fmla="*/ 524163 w 524163"/>
                  <a:gd name="connsiteY0" fmla="*/ 269102 h 531056"/>
                  <a:gd name="connsiteX1" fmla="*/ 518162 w 524163"/>
                  <a:gd name="connsiteY1" fmla="*/ 324728 h 531056"/>
                  <a:gd name="connsiteX2" fmla="*/ 206370 w 524163"/>
                  <a:gd name="connsiteY2" fmla="*/ 525001 h 531056"/>
                  <a:gd name="connsiteX3" fmla="*/ 6098 w 524163"/>
                  <a:gd name="connsiteY3" fmla="*/ 324728 h 531056"/>
                  <a:gd name="connsiteX4" fmla="*/ 97 w 524163"/>
                  <a:gd name="connsiteY4" fmla="*/ 269102 h 531056"/>
                  <a:gd name="connsiteX5" fmla="*/ 254967 w 524163"/>
                  <a:gd name="connsiteY5" fmla="*/ 97 h 531056"/>
                  <a:gd name="connsiteX6" fmla="*/ 523972 w 524163"/>
                  <a:gd name="connsiteY6" fmla="*/ 254976 h 531056"/>
                  <a:gd name="connsiteX7" fmla="*/ 523972 w 524163"/>
                  <a:gd name="connsiteY7" fmla="*/ 269102 h 531056"/>
                  <a:gd name="connsiteX8" fmla="*/ 419388 w 524163"/>
                  <a:gd name="connsiteY8" fmla="*/ 269102 h 531056"/>
                  <a:gd name="connsiteX9" fmla="*/ 261844 w 524163"/>
                  <a:gd name="connsiteY9" fmla="*/ 111558 h 531056"/>
                  <a:gd name="connsiteX10" fmla="*/ 104301 w 524163"/>
                  <a:gd name="connsiteY10" fmla="*/ 269102 h 531056"/>
                  <a:gd name="connsiteX11" fmla="*/ 261844 w 524163"/>
                  <a:gd name="connsiteY11" fmla="*/ 426646 h 531056"/>
                  <a:gd name="connsiteX12" fmla="*/ 419673 w 524163"/>
                  <a:gd name="connsiteY12" fmla="*/ 269578 h 531056"/>
                  <a:gd name="connsiteX13" fmla="*/ 419673 w 524163"/>
                  <a:gd name="connsiteY13" fmla="*/ 269102 h 53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4163" h="531056">
                    <a:moveTo>
                      <a:pt x="524163" y="269102"/>
                    </a:moveTo>
                    <a:cubicBezTo>
                      <a:pt x="524210" y="287809"/>
                      <a:pt x="522191" y="306459"/>
                      <a:pt x="518162" y="324728"/>
                    </a:cubicBezTo>
                    <a:cubicBezTo>
                      <a:pt x="487368" y="466127"/>
                      <a:pt x="347779" y="555795"/>
                      <a:pt x="206370" y="525001"/>
                    </a:cubicBezTo>
                    <a:cubicBezTo>
                      <a:pt x="106177" y="503188"/>
                      <a:pt x="27920" y="424922"/>
                      <a:pt x="6098" y="324728"/>
                    </a:cubicBezTo>
                    <a:cubicBezTo>
                      <a:pt x="2069" y="306459"/>
                      <a:pt x="50" y="287809"/>
                      <a:pt x="97" y="269102"/>
                    </a:cubicBezTo>
                    <a:cubicBezTo>
                      <a:pt x="-3808" y="124436"/>
                      <a:pt x="110301" y="4002"/>
                      <a:pt x="254967" y="97"/>
                    </a:cubicBezTo>
                    <a:cubicBezTo>
                      <a:pt x="399633" y="-3799"/>
                      <a:pt x="520067" y="110311"/>
                      <a:pt x="523972" y="254976"/>
                    </a:cubicBezTo>
                    <a:cubicBezTo>
                      <a:pt x="524096" y="259682"/>
                      <a:pt x="524096" y="264396"/>
                      <a:pt x="523972" y="269102"/>
                    </a:cubicBezTo>
                    <a:close/>
                    <a:moveTo>
                      <a:pt x="419388" y="269102"/>
                    </a:moveTo>
                    <a:cubicBezTo>
                      <a:pt x="419388" y="182091"/>
                      <a:pt x="348855" y="111558"/>
                      <a:pt x="261844" y="111558"/>
                    </a:cubicBezTo>
                    <a:cubicBezTo>
                      <a:pt x="174833" y="111558"/>
                      <a:pt x="104301" y="182091"/>
                      <a:pt x="104301" y="269102"/>
                    </a:cubicBezTo>
                    <a:cubicBezTo>
                      <a:pt x="104301" y="356113"/>
                      <a:pt x="174833" y="426646"/>
                      <a:pt x="261844" y="426646"/>
                    </a:cubicBezTo>
                    <a:cubicBezTo>
                      <a:pt x="348798" y="426855"/>
                      <a:pt x="419464" y="356532"/>
                      <a:pt x="419673" y="269578"/>
                    </a:cubicBezTo>
                    <a:cubicBezTo>
                      <a:pt x="419673" y="269416"/>
                      <a:pt x="419673" y="269264"/>
                      <a:pt x="419673" y="269102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Полилиния 165">
                <a:extLst>
                  <a:ext uri="{FF2B5EF4-FFF2-40B4-BE49-F238E27FC236}">
                    <a16:creationId xmlns:a16="http://schemas.microsoft.com/office/drawing/2014/main" id="{B1E75D40-F5A5-E24A-A268-B42E00B640C1}"/>
                  </a:ext>
                </a:extLst>
              </p:cNvPr>
              <p:cNvSpPr/>
              <p:nvPr/>
            </p:nvSpPr>
            <p:spPr>
              <a:xfrm>
                <a:off x="4842032" y="3699595"/>
                <a:ext cx="524162" cy="524122"/>
              </a:xfrm>
              <a:custGeom>
                <a:avLst/>
                <a:gdLst>
                  <a:gd name="connsiteX0" fmla="*/ 500540 w 524162"/>
                  <a:gd name="connsiteY0" fmla="*/ 153172 h 524122"/>
                  <a:gd name="connsiteX1" fmla="*/ 524162 w 524162"/>
                  <a:gd name="connsiteY1" fmla="*/ 261947 h 524122"/>
                  <a:gd name="connsiteX2" fmla="*/ 518161 w 524162"/>
                  <a:gd name="connsiteY2" fmla="*/ 317573 h 524122"/>
                  <a:gd name="connsiteX3" fmla="*/ 206541 w 524162"/>
                  <a:gd name="connsiteY3" fmla="*/ 518112 h 524122"/>
                  <a:gd name="connsiteX4" fmla="*/ 6002 w 524162"/>
                  <a:gd name="connsiteY4" fmla="*/ 317573 h 524122"/>
                  <a:gd name="connsiteX5" fmla="*/ 1 w 524162"/>
                  <a:gd name="connsiteY5" fmla="*/ 261947 h 524122"/>
                  <a:gd name="connsiteX6" fmla="*/ 262310 w 524162"/>
                  <a:gd name="connsiteY6" fmla="*/ 0 h 524122"/>
                  <a:gd name="connsiteX7" fmla="*/ 500540 w 524162"/>
                  <a:gd name="connsiteY7" fmla="*/ 153172 h 524122"/>
                  <a:gd name="connsiteX8" fmla="*/ 419577 w 524162"/>
                  <a:gd name="connsiteY8" fmla="*/ 261947 h 524122"/>
                  <a:gd name="connsiteX9" fmla="*/ 262034 w 524162"/>
                  <a:gd name="connsiteY9" fmla="*/ 104404 h 524122"/>
                  <a:gd name="connsiteX10" fmla="*/ 104490 w 524162"/>
                  <a:gd name="connsiteY10" fmla="*/ 261947 h 524122"/>
                  <a:gd name="connsiteX11" fmla="*/ 262034 w 524162"/>
                  <a:gd name="connsiteY11" fmla="*/ 419491 h 524122"/>
                  <a:gd name="connsiteX12" fmla="*/ 419577 w 524162"/>
                  <a:gd name="connsiteY12" fmla="*/ 262138 h 524122"/>
                  <a:gd name="connsiteX13" fmla="*/ 419577 w 524162"/>
                  <a:gd name="connsiteY13" fmla="*/ 261947 h 52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4162" h="524122">
                    <a:moveTo>
                      <a:pt x="500540" y="153172"/>
                    </a:moveTo>
                    <a:cubicBezTo>
                      <a:pt x="516141" y="187309"/>
                      <a:pt x="524200" y="224409"/>
                      <a:pt x="524162" y="261947"/>
                    </a:cubicBezTo>
                    <a:cubicBezTo>
                      <a:pt x="524209" y="280654"/>
                      <a:pt x="522190" y="299304"/>
                      <a:pt x="518161" y="317573"/>
                    </a:cubicBezTo>
                    <a:cubicBezTo>
                      <a:pt x="487490" y="459000"/>
                      <a:pt x="347968" y="548792"/>
                      <a:pt x="206541" y="518112"/>
                    </a:cubicBezTo>
                    <a:cubicBezTo>
                      <a:pt x="106167" y="496348"/>
                      <a:pt x="27766" y="417948"/>
                      <a:pt x="6002" y="317573"/>
                    </a:cubicBezTo>
                    <a:cubicBezTo>
                      <a:pt x="1973" y="299304"/>
                      <a:pt x="-47" y="280654"/>
                      <a:pt x="1" y="261947"/>
                    </a:cubicBezTo>
                    <a:cubicBezTo>
                      <a:pt x="96" y="117177"/>
                      <a:pt x="117539" y="-105"/>
                      <a:pt x="262310" y="0"/>
                    </a:cubicBezTo>
                    <a:cubicBezTo>
                      <a:pt x="364847" y="67"/>
                      <a:pt x="457925" y="59912"/>
                      <a:pt x="500540" y="153172"/>
                    </a:cubicBezTo>
                    <a:close/>
                    <a:moveTo>
                      <a:pt x="419577" y="261947"/>
                    </a:moveTo>
                    <a:cubicBezTo>
                      <a:pt x="419577" y="174936"/>
                      <a:pt x="349044" y="104404"/>
                      <a:pt x="262034" y="104404"/>
                    </a:cubicBezTo>
                    <a:cubicBezTo>
                      <a:pt x="175023" y="104404"/>
                      <a:pt x="104490" y="174936"/>
                      <a:pt x="104490" y="261947"/>
                    </a:cubicBezTo>
                    <a:cubicBezTo>
                      <a:pt x="104490" y="348958"/>
                      <a:pt x="175023" y="419491"/>
                      <a:pt x="262034" y="419491"/>
                    </a:cubicBezTo>
                    <a:cubicBezTo>
                      <a:pt x="348987" y="419548"/>
                      <a:pt x="419520" y="349091"/>
                      <a:pt x="419577" y="262138"/>
                    </a:cubicBezTo>
                    <a:cubicBezTo>
                      <a:pt x="419577" y="262071"/>
                      <a:pt x="419577" y="262014"/>
                      <a:pt x="419577" y="261947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Полилиния 166">
                <a:extLst>
                  <a:ext uri="{FF2B5EF4-FFF2-40B4-BE49-F238E27FC236}">
                    <a16:creationId xmlns:a16="http://schemas.microsoft.com/office/drawing/2014/main" id="{84BE67B9-2DBF-2342-A2B0-9858DD4F951C}"/>
                  </a:ext>
                </a:extLst>
              </p:cNvPr>
              <p:cNvSpPr/>
              <p:nvPr/>
            </p:nvSpPr>
            <p:spPr>
              <a:xfrm>
                <a:off x="6878955" y="3803999"/>
                <a:ext cx="315087" cy="315087"/>
              </a:xfrm>
              <a:custGeom>
                <a:avLst/>
                <a:gdLst>
                  <a:gd name="connsiteX0" fmla="*/ 315087 w 315087"/>
                  <a:gd name="connsiteY0" fmla="*/ 157544 h 315087"/>
                  <a:gd name="connsiteX1" fmla="*/ 157543 w 315087"/>
                  <a:gd name="connsiteY1" fmla="*/ 315087 h 315087"/>
                  <a:gd name="connsiteX2" fmla="*/ 0 w 315087"/>
                  <a:gd name="connsiteY2" fmla="*/ 157544 h 315087"/>
                  <a:gd name="connsiteX3" fmla="*/ 157543 w 315087"/>
                  <a:gd name="connsiteY3" fmla="*/ 0 h 315087"/>
                  <a:gd name="connsiteX4" fmla="*/ 315087 w 315087"/>
                  <a:gd name="connsiteY4" fmla="*/ 157544 h 3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7" h="315087">
                    <a:moveTo>
                      <a:pt x="315087" y="157544"/>
                    </a:moveTo>
                    <a:cubicBezTo>
                      <a:pt x="315087" y="244552"/>
                      <a:pt x="244552" y="315087"/>
                      <a:pt x="157543" y="315087"/>
                    </a:cubicBezTo>
                    <a:cubicBezTo>
                      <a:pt x="70534" y="315087"/>
                      <a:pt x="0" y="244552"/>
                      <a:pt x="0" y="157544"/>
                    </a:cubicBezTo>
                    <a:cubicBezTo>
                      <a:pt x="0" y="70535"/>
                      <a:pt x="70534" y="0"/>
                      <a:pt x="157543" y="0"/>
                    </a:cubicBezTo>
                    <a:cubicBezTo>
                      <a:pt x="244552" y="0"/>
                      <a:pt x="315087" y="70535"/>
                      <a:pt x="315087" y="157544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Полилиния 167">
                <a:extLst>
                  <a:ext uri="{FF2B5EF4-FFF2-40B4-BE49-F238E27FC236}">
                    <a16:creationId xmlns:a16="http://schemas.microsoft.com/office/drawing/2014/main" id="{2C0B0624-497C-1840-8414-44AEAADAFD8B}"/>
                  </a:ext>
                </a:extLst>
              </p:cNvPr>
              <p:cNvSpPr/>
              <p:nvPr/>
            </p:nvSpPr>
            <p:spPr>
              <a:xfrm>
                <a:off x="4683537" y="2774727"/>
                <a:ext cx="1937289" cy="1078039"/>
              </a:xfrm>
              <a:custGeom>
                <a:avLst/>
                <a:gdLst>
                  <a:gd name="connsiteX0" fmla="*/ 1937290 w 1937289"/>
                  <a:gd name="connsiteY0" fmla="*/ 165735 h 1078039"/>
                  <a:gd name="connsiteX1" fmla="*/ 1937290 w 1937289"/>
                  <a:gd name="connsiteY1" fmla="*/ 1078039 h 1078039"/>
                  <a:gd name="connsiteX2" fmla="*/ 659035 w 1937289"/>
                  <a:gd name="connsiteY2" fmla="*/ 1078039 h 1078039"/>
                  <a:gd name="connsiteX3" fmla="*/ 311725 w 1937289"/>
                  <a:gd name="connsiteY3" fmla="*/ 948433 h 1078039"/>
                  <a:gd name="connsiteX4" fmla="*/ 182118 w 1937289"/>
                  <a:gd name="connsiteY4" fmla="*/ 1078039 h 1078039"/>
                  <a:gd name="connsiteX5" fmla="*/ 0 w 1937289"/>
                  <a:gd name="connsiteY5" fmla="*/ 1078039 h 1078039"/>
                  <a:gd name="connsiteX6" fmla="*/ 0 w 1937289"/>
                  <a:gd name="connsiteY6" fmla="*/ 0 h 1078039"/>
                  <a:gd name="connsiteX7" fmla="*/ 1937290 w 1937289"/>
                  <a:gd name="connsiteY7" fmla="*/ 0 h 107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7289" h="1078039">
                    <a:moveTo>
                      <a:pt x="1937290" y="165735"/>
                    </a:moveTo>
                    <a:lnTo>
                      <a:pt x="1937290" y="1078039"/>
                    </a:lnTo>
                    <a:lnTo>
                      <a:pt x="659035" y="1078039"/>
                    </a:lnTo>
                    <a:cubicBezTo>
                      <a:pt x="598913" y="946347"/>
                      <a:pt x="443417" y="888311"/>
                      <a:pt x="311725" y="948433"/>
                    </a:cubicBezTo>
                    <a:cubicBezTo>
                      <a:pt x="254337" y="974627"/>
                      <a:pt x="208312" y="1020651"/>
                      <a:pt x="182118" y="1078039"/>
                    </a:cubicBezTo>
                    <a:lnTo>
                      <a:pt x="0" y="1078039"/>
                    </a:lnTo>
                    <a:lnTo>
                      <a:pt x="0" y="0"/>
                    </a:lnTo>
                    <a:lnTo>
                      <a:pt x="1937290" y="0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Полилиния 168">
                <a:extLst>
                  <a:ext uri="{FF2B5EF4-FFF2-40B4-BE49-F238E27FC236}">
                    <a16:creationId xmlns:a16="http://schemas.microsoft.com/office/drawing/2014/main" id="{61C3C798-4BAE-3848-BB53-3263B098CC92}"/>
                  </a:ext>
                </a:extLst>
              </p:cNvPr>
              <p:cNvSpPr/>
              <p:nvPr/>
            </p:nvSpPr>
            <p:spPr>
              <a:xfrm>
                <a:off x="7274909" y="3852767"/>
                <a:ext cx="233648" cy="164401"/>
              </a:xfrm>
              <a:custGeom>
                <a:avLst/>
                <a:gdLst>
                  <a:gd name="connsiteX0" fmla="*/ 233648 w 233648"/>
                  <a:gd name="connsiteY0" fmla="*/ 0 h 164401"/>
                  <a:gd name="connsiteX1" fmla="*/ 233648 w 233648"/>
                  <a:gd name="connsiteY1" fmla="*/ 164402 h 164401"/>
                  <a:gd name="connsiteX2" fmla="*/ 17621 w 233648"/>
                  <a:gd name="connsiteY2" fmla="*/ 164402 h 164401"/>
                  <a:gd name="connsiteX3" fmla="*/ 23622 w 233648"/>
                  <a:gd name="connsiteY3" fmla="*/ 108776 h 164401"/>
                  <a:gd name="connsiteX4" fmla="*/ 0 w 233648"/>
                  <a:gd name="connsiteY4" fmla="*/ 0 h 1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648" h="164401">
                    <a:moveTo>
                      <a:pt x="233648" y="0"/>
                    </a:moveTo>
                    <a:lnTo>
                      <a:pt x="233648" y="164402"/>
                    </a:lnTo>
                    <a:lnTo>
                      <a:pt x="17621" y="164402"/>
                    </a:lnTo>
                    <a:cubicBezTo>
                      <a:pt x="21650" y="146133"/>
                      <a:pt x="23670" y="127483"/>
                      <a:pt x="23622" y="108776"/>
                    </a:cubicBezTo>
                    <a:cubicBezTo>
                      <a:pt x="23660" y="71238"/>
                      <a:pt x="15602" y="34138"/>
                      <a:pt x="0" y="0"/>
                    </a:cubicBez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Полилиния 169">
                <a:extLst>
                  <a:ext uri="{FF2B5EF4-FFF2-40B4-BE49-F238E27FC236}">
                    <a16:creationId xmlns:a16="http://schemas.microsoft.com/office/drawing/2014/main" id="{969897A6-0C12-5143-AB5D-B83FE3465BCE}"/>
                  </a:ext>
                </a:extLst>
              </p:cNvPr>
              <p:cNvSpPr/>
              <p:nvPr/>
            </p:nvSpPr>
            <p:spPr>
              <a:xfrm>
                <a:off x="6774465" y="3109721"/>
                <a:ext cx="678560" cy="324040"/>
              </a:xfrm>
              <a:custGeom>
                <a:avLst/>
                <a:gdLst>
                  <a:gd name="connsiteX0" fmla="*/ 678561 w 678560"/>
                  <a:gd name="connsiteY0" fmla="*/ 324041 h 324040"/>
                  <a:gd name="connsiteX1" fmla="*/ 58960 w 678560"/>
                  <a:gd name="connsiteY1" fmla="*/ 324041 h 324040"/>
                  <a:gd name="connsiteX2" fmla="*/ 0 w 678560"/>
                  <a:gd name="connsiteY2" fmla="*/ 265081 h 324040"/>
                  <a:gd name="connsiteX3" fmla="*/ 0 w 678560"/>
                  <a:gd name="connsiteY3" fmla="*/ 58960 h 324040"/>
                  <a:gd name="connsiteX4" fmla="*/ 58960 w 678560"/>
                  <a:gd name="connsiteY4" fmla="*/ 0 h 324040"/>
                  <a:gd name="connsiteX5" fmla="*/ 433388 w 678560"/>
                  <a:gd name="connsiteY5" fmla="*/ 0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560" h="324040">
                    <a:moveTo>
                      <a:pt x="678561" y="324041"/>
                    </a:moveTo>
                    <a:lnTo>
                      <a:pt x="58960" y="324041"/>
                    </a:lnTo>
                    <a:cubicBezTo>
                      <a:pt x="26394" y="324041"/>
                      <a:pt x="0" y="297647"/>
                      <a:pt x="0" y="265081"/>
                    </a:cubicBezTo>
                    <a:lnTo>
                      <a:pt x="0" y="58960"/>
                    </a:lnTo>
                    <a:cubicBezTo>
                      <a:pt x="0" y="26394"/>
                      <a:pt x="26394" y="0"/>
                      <a:pt x="58960" y="0"/>
                    </a:cubicBezTo>
                    <a:lnTo>
                      <a:pt x="4333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Полилиния 170">
                <a:extLst>
                  <a:ext uri="{FF2B5EF4-FFF2-40B4-BE49-F238E27FC236}">
                    <a16:creationId xmlns:a16="http://schemas.microsoft.com/office/drawing/2014/main" id="{2417BCCF-0172-4044-8EE3-D221357FA2D9}"/>
                  </a:ext>
                </a:extLst>
              </p:cNvPr>
              <p:cNvSpPr/>
              <p:nvPr/>
            </p:nvSpPr>
            <p:spPr>
              <a:xfrm>
                <a:off x="4683537" y="2634329"/>
                <a:ext cx="1937289" cy="140398"/>
              </a:xfrm>
              <a:custGeom>
                <a:avLst/>
                <a:gdLst>
                  <a:gd name="connsiteX0" fmla="*/ 0 w 1937289"/>
                  <a:gd name="connsiteY0" fmla="*/ 0 h 140398"/>
                  <a:gd name="connsiteX1" fmla="*/ 1937290 w 1937289"/>
                  <a:gd name="connsiteY1" fmla="*/ 0 h 140398"/>
                  <a:gd name="connsiteX2" fmla="*/ 1937290 w 1937289"/>
                  <a:gd name="connsiteY2" fmla="*/ 140399 h 140398"/>
                  <a:gd name="connsiteX3" fmla="*/ 0 w 1937289"/>
                  <a:gd name="connsiteY3" fmla="*/ 140399 h 14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7289" h="140398">
                    <a:moveTo>
                      <a:pt x="0" y="0"/>
                    </a:moveTo>
                    <a:lnTo>
                      <a:pt x="1937290" y="0"/>
                    </a:lnTo>
                    <a:lnTo>
                      <a:pt x="1937290" y="140399"/>
                    </a:lnTo>
                    <a:lnTo>
                      <a:pt x="0" y="140399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Полилиния 171">
                <a:extLst>
                  <a:ext uri="{FF2B5EF4-FFF2-40B4-BE49-F238E27FC236}">
                    <a16:creationId xmlns:a16="http://schemas.microsoft.com/office/drawing/2014/main" id="{4367123F-D672-7C40-8A12-370343A4F3BF}"/>
                  </a:ext>
                </a:extLst>
              </p:cNvPr>
              <p:cNvSpPr/>
              <p:nvPr/>
            </p:nvSpPr>
            <p:spPr>
              <a:xfrm>
                <a:off x="4683537" y="3852767"/>
                <a:ext cx="182118" cy="164401"/>
              </a:xfrm>
              <a:custGeom>
                <a:avLst/>
                <a:gdLst>
                  <a:gd name="connsiteX0" fmla="*/ 0 w 182118"/>
                  <a:gd name="connsiteY0" fmla="*/ 0 h 164401"/>
                  <a:gd name="connsiteX1" fmla="*/ 182118 w 182118"/>
                  <a:gd name="connsiteY1" fmla="*/ 0 h 164401"/>
                  <a:gd name="connsiteX2" fmla="*/ 158496 w 182118"/>
                  <a:gd name="connsiteY2" fmla="*/ 108776 h 164401"/>
                  <a:gd name="connsiteX3" fmla="*/ 164497 w 182118"/>
                  <a:gd name="connsiteY3" fmla="*/ 164402 h 164401"/>
                  <a:gd name="connsiteX4" fmla="*/ 0 w 182118"/>
                  <a:gd name="connsiteY4" fmla="*/ 164402 h 1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18" h="164401">
                    <a:moveTo>
                      <a:pt x="0" y="0"/>
                    </a:moveTo>
                    <a:lnTo>
                      <a:pt x="182118" y="0"/>
                    </a:lnTo>
                    <a:cubicBezTo>
                      <a:pt x="166516" y="34138"/>
                      <a:pt x="158458" y="71238"/>
                      <a:pt x="158496" y="108776"/>
                    </a:cubicBezTo>
                    <a:cubicBezTo>
                      <a:pt x="158448" y="127483"/>
                      <a:pt x="160468" y="146133"/>
                      <a:pt x="164497" y="164402"/>
                    </a:cubicBezTo>
                    <a:lnTo>
                      <a:pt x="0" y="164402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Полилиния 172">
                <a:extLst>
                  <a:ext uri="{FF2B5EF4-FFF2-40B4-BE49-F238E27FC236}">
                    <a16:creationId xmlns:a16="http://schemas.microsoft.com/office/drawing/2014/main" id="{6315563E-9D98-8E41-8D94-AB3E24CE9BAE}"/>
                  </a:ext>
                </a:extLst>
              </p:cNvPr>
              <p:cNvSpPr/>
              <p:nvPr/>
            </p:nvSpPr>
            <p:spPr>
              <a:xfrm>
                <a:off x="6620827" y="3852767"/>
                <a:ext cx="177260" cy="164401"/>
              </a:xfrm>
              <a:custGeom>
                <a:avLst/>
                <a:gdLst>
                  <a:gd name="connsiteX0" fmla="*/ 0 w 177260"/>
                  <a:gd name="connsiteY0" fmla="*/ 0 h 164401"/>
                  <a:gd name="connsiteX1" fmla="*/ 177260 w 177260"/>
                  <a:gd name="connsiteY1" fmla="*/ 0 h 164401"/>
                  <a:gd name="connsiteX2" fmla="*/ 153638 w 177260"/>
                  <a:gd name="connsiteY2" fmla="*/ 108776 h 164401"/>
                  <a:gd name="connsiteX3" fmla="*/ 159639 w 177260"/>
                  <a:gd name="connsiteY3" fmla="*/ 164402 h 164401"/>
                  <a:gd name="connsiteX4" fmla="*/ 0 w 177260"/>
                  <a:gd name="connsiteY4" fmla="*/ 164402 h 1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60" h="164401">
                    <a:moveTo>
                      <a:pt x="0" y="0"/>
                    </a:moveTo>
                    <a:lnTo>
                      <a:pt x="177260" y="0"/>
                    </a:lnTo>
                    <a:cubicBezTo>
                      <a:pt x="161658" y="34138"/>
                      <a:pt x="153600" y="71238"/>
                      <a:pt x="153638" y="108776"/>
                    </a:cubicBezTo>
                    <a:cubicBezTo>
                      <a:pt x="153591" y="127483"/>
                      <a:pt x="155610" y="146133"/>
                      <a:pt x="159639" y="164402"/>
                    </a:cubicBezTo>
                    <a:lnTo>
                      <a:pt x="0" y="164402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Полилиния 173">
                <a:extLst>
                  <a:ext uri="{FF2B5EF4-FFF2-40B4-BE49-F238E27FC236}">
                    <a16:creationId xmlns:a16="http://schemas.microsoft.com/office/drawing/2014/main" id="{DC5A7887-679B-3140-8A52-90FE0FC48A2D}"/>
                  </a:ext>
                </a:extLst>
              </p:cNvPr>
              <p:cNvSpPr/>
              <p:nvPr/>
            </p:nvSpPr>
            <p:spPr>
              <a:xfrm>
                <a:off x="4946523" y="3803999"/>
                <a:ext cx="315086" cy="315087"/>
              </a:xfrm>
              <a:custGeom>
                <a:avLst/>
                <a:gdLst>
                  <a:gd name="connsiteX0" fmla="*/ 315087 w 315086"/>
                  <a:gd name="connsiteY0" fmla="*/ 157544 h 315087"/>
                  <a:gd name="connsiteX1" fmla="*/ 157544 w 315086"/>
                  <a:gd name="connsiteY1" fmla="*/ 315087 h 315087"/>
                  <a:gd name="connsiteX2" fmla="*/ 0 w 315086"/>
                  <a:gd name="connsiteY2" fmla="*/ 157544 h 315087"/>
                  <a:gd name="connsiteX3" fmla="*/ 157544 w 315086"/>
                  <a:gd name="connsiteY3" fmla="*/ 0 h 315087"/>
                  <a:gd name="connsiteX4" fmla="*/ 315087 w 315086"/>
                  <a:gd name="connsiteY4" fmla="*/ 157544 h 3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6" h="315087">
                    <a:moveTo>
                      <a:pt x="315087" y="157544"/>
                    </a:moveTo>
                    <a:cubicBezTo>
                      <a:pt x="315087" y="244552"/>
                      <a:pt x="244552" y="315087"/>
                      <a:pt x="157544" y="315087"/>
                    </a:cubicBezTo>
                    <a:cubicBezTo>
                      <a:pt x="70535" y="315087"/>
                      <a:pt x="0" y="244552"/>
                      <a:pt x="0" y="157544"/>
                    </a:cubicBezTo>
                    <a:cubicBezTo>
                      <a:pt x="0" y="70535"/>
                      <a:pt x="70535" y="0"/>
                      <a:pt x="157544" y="0"/>
                    </a:cubicBezTo>
                    <a:cubicBezTo>
                      <a:pt x="244552" y="0"/>
                      <a:pt x="315087" y="70535"/>
                      <a:pt x="315087" y="157544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Полилиния 174">
                <a:extLst>
                  <a:ext uri="{FF2B5EF4-FFF2-40B4-BE49-F238E27FC236}">
                    <a16:creationId xmlns:a16="http://schemas.microsoft.com/office/drawing/2014/main" id="{A6FED90E-7A2F-EB46-BEFC-1DAA909E6B81}"/>
                  </a:ext>
                </a:extLst>
              </p:cNvPr>
              <p:cNvSpPr/>
              <p:nvPr/>
            </p:nvSpPr>
            <p:spPr>
              <a:xfrm>
                <a:off x="4842032" y="3699595"/>
                <a:ext cx="524162" cy="524122"/>
              </a:xfrm>
              <a:custGeom>
                <a:avLst/>
                <a:gdLst>
                  <a:gd name="connsiteX0" fmla="*/ 500540 w 524162"/>
                  <a:gd name="connsiteY0" fmla="*/ 153172 h 524122"/>
                  <a:gd name="connsiteX1" fmla="*/ 524162 w 524162"/>
                  <a:gd name="connsiteY1" fmla="*/ 261947 h 524122"/>
                  <a:gd name="connsiteX2" fmla="*/ 518161 w 524162"/>
                  <a:gd name="connsiteY2" fmla="*/ 317573 h 524122"/>
                  <a:gd name="connsiteX3" fmla="*/ 206541 w 524162"/>
                  <a:gd name="connsiteY3" fmla="*/ 518112 h 524122"/>
                  <a:gd name="connsiteX4" fmla="*/ 6002 w 524162"/>
                  <a:gd name="connsiteY4" fmla="*/ 317573 h 524122"/>
                  <a:gd name="connsiteX5" fmla="*/ 1 w 524162"/>
                  <a:gd name="connsiteY5" fmla="*/ 261947 h 524122"/>
                  <a:gd name="connsiteX6" fmla="*/ 262310 w 524162"/>
                  <a:gd name="connsiteY6" fmla="*/ 0 h 524122"/>
                  <a:gd name="connsiteX7" fmla="*/ 500540 w 524162"/>
                  <a:gd name="connsiteY7" fmla="*/ 153172 h 52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162" h="524122">
                    <a:moveTo>
                      <a:pt x="500540" y="153172"/>
                    </a:moveTo>
                    <a:cubicBezTo>
                      <a:pt x="516141" y="187309"/>
                      <a:pt x="524200" y="224409"/>
                      <a:pt x="524162" y="261947"/>
                    </a:cubicBezTo>
                    <a:cubicBezTo>
                      <a:pt x="524209" y="280654"/>
                      <a:pt x="522190" y="299304"/>
                      <a:pt x="518161" y="317573"/>
                    </a:cubicBezTo>
                    <a:cubicBezTo>
                      <a:pt x="487490" y="459000"/>
                      <a:pt x="347968" y="548792"/>
                      <a:pt x="206541" y="518112"/>
                    </a:cubicBezTo>
                    <a:cubicBezTo>
                      <a:pt x="106167" y="496348"/>
                      <a:pt x="27766" y="417948"/>
                      <a:pt x="6002" y="317573"/>
                    </a:cubicBezTo>
                    <a:cubicBezTo>
                      <a:pt x="1973" y="299304"/>
                      <a:pt x="-47" y="280654"/>
                      <a:pt x="1" y="261947"/>
                    </a:cubicBezTo>
                    <a:cubicBezTo>
                      <a:pt x="96" y="117177"/>
                      <a:pt x="117539" y="-105"/>
                      <a:pt x="262310" y="0"/>
                    </a:cubicBezTo>
                    <a:cubicBezTo>
                      <a:pt x="364847" y="67"/>
                      <a:pt x="457925" y="59912"/>
                      <a:pt x="500540" y="153172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Полилиния 175">
                <a:extLst>
                  <a:ext uri="{FF2B5EF4-FFF2-40B4-BE49-F238E27FC236}">
                    <a16:creationId xmlns:a16="http://schemas.microsoft.com/office/drawing/2014/main" id="{62D91631-5168-414E-B5A6-ADF9F3F32037}"/>
                  </a:ext>
                </a:extLst>
              </p:cNvPr>
              <p:cNvSpPr/>
              <p:nvPr/>
            </p:nvSpPr>
            <p:spPr>
              <a:xfrm>
                <a:off x="6878955" y="3803999"/>
                <a:ext cx="315087" cy="315087"/>
              </a:xfrm>
              <a:custGeom>
                <a:avLst/>
                <a:gdLst>
                  <a:gd name="connsiteX0" fmla="*/ 315087 w 315087"/>
                  <a:gd name="connsiteY0" fmla="*/ 157544 h 315087"/>
                  <a:gd name="connsiteX1" fmla="*/ 157543 w 315087"/>
                  <a:gd name="connsiteY1" fmla="*/ 315087 h 315087"/>
                  <a:gd name="connsiteX2" fmla="*/ 0 w 315087"/>
                  <a:gd name="connsiteY2" fmla="*/ 157544 h 315087"/>
                  <a:gd name="connsiteX3" fmla="*/ 157543 w 315087"/>
                  <a:gd name="connsiteY3" fmla="*/ 0 h 315087"/>
                  <a:gd name="connsiteX4" fmla="*/ 315087 w 315087"/>
                  <a:gd name="connsiteY4" fmla="*/ 157544 h 3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7" h="315087">
                    <a:moveTo>
                      <a:pt x="315087" y="157544"/>
                    </a:moveTo>
                    <a:cubicBezTo>
                      <a:pt x="315087" y="244552"/>
                      <a:pt x="244552" y="315087"/>
                      <a:pt x="157543" y="315087"/>
                    </a:cubicBezTo>
                    <a:cubicBezTo>
                      <a:pt x="70534" y="315087"/>
                      <a:pt x="0" y="244552"/>
                      <a:pt x="0" y="157544"/>
                    </a:cubicBezTo>
                    <a:cubicBezTo>
                      <a:pt x="0" y="70535"/>
                      <a:pt x="70534" y="0"/>
                      <a:pt x="157543" y="0"/>
                    </a:cubicBezTo>
                    <a:cubicBezTo>
                      <a:pt x="244552" y="0"/>
                      <a:pt x="315087" y="70535"/>
                      <a:pt x="315087" y="157544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Полилиния 176">
                <a:extLst>
                  <a:ext uri="{FF2B5EF4-FFF2-40B4-BE49-F238E27FC236}">
                    <a16:creationId xmlns:a16="http://schemas.microsoft.com/office/drawing/2014/main" id="{B2EE4903-4108-4045-852F-FC26CFAAF0C0}"/>
                  </a:ext>
                </a:extLst>
              </p:cNvPr>
              <p:cNvSpPr/>
              <p:nvPr/>
            </p:nvSpPr>
            <p:spPr>
              <a:xfrm>
                <a:off x="6774465" y="3699462"/>
                <a:ext cx="524067" cy="524035"/>
              </a:xfrm>
              <a:custGeom>
                <a:avLst/>
                <a:gdLst>
                  <a:gd name="connsiteX0" fmla="*/ 500444 w 524067"/>
                  <a:gd name="connsiteY0" fmla="*/ 153305 h 524035"/>
                  <a:gd name="connsiteX1" fmla="*/ 524066 w 524067"/>
                  <a:gd name="connsiteY1" fmla="*/ 262081 h 524035"/>
                  <a:gd name="connsiteX2" fmla="*/ 518065 w 524067"/>
                  <a:gd name="connsiteY2" fmla="*/ 317706 h 524035"/>
                  <a:gd name="connsiteX3" fmla="*/ 206274 w 524067"/>
                  <a:gd name="connsiteY3" fmla="*/ 517979 h 524035"/>
                  <a:gd name="connsiteX4" fmla="*/ 6001 w 524067"/>
                  <a:gd name="connsiteY4" fmla="*/ 317706 h 524035"/>
                  <a:gd name="connsiteX5" fmla="*/ 1 w 524067"/>
                  <a:gd name="connsiteY5" fmla="*/ 262081 h 524035"/>
                  <a:gd name="connsiteX6" fmla="*/ 261986 w 524067"/>
                  <a:gd name="connsiteY6" fmla="*/ 0 h 524035"/>
                  <a:gd name="connsiteX7" fmla="*/ 500444 w 524067"/>
                  <a:gd name="connsiteY7" fmla="*/ 153305 h 5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067" h="524035">
                    <a:moveTo>
                      <a:pt x="500444" y="153305"/>
                    </a:moveTo>
                    <a:cubicBezTo>
                      <a:pt x="516046" y="187443"/>
                      <a:pt x="524104" y="224542"/>
                      <a:pt x="524066" y="262081"/>
                    </a:cubicBezTo>
                    <a:cubicBezTo>
                      <a:pt x="524114" y="280788"/>
                      <a:pt x="522095" y="299438"/>
                      <a:pt x="518065" y="317706"/>
                    </a:cubicBezTo>
                    <a:cubicBezTo>
                      <a:pt x="487271" y="459105"/>
                      <a:pt x="347682" y="548774"/>
                      <a:pt x="206274" y="517979"/>
                    </a:cubicBezTo>
                    <a:cubicBezTo>
                      <a:pt x="106081" y="496167"/>
                      <a:pt x="27823" y="417900"/>
                      <a:pt x="6001" y="317706"/>
                    </a:cubicBezTo>
                    <a:cubicBezTo>
                      <a:pt x="1973" y="299438"/>
                      <a:pt x="-47" y="280788"/>
                      <a:pt x="1" y="262081"/>
                    </a:cubicBezTo>
                    <a:cubicBezTo>
                      <a:pt x="-28" y="117367"/>
                      <a:pt x="117272" y="29"/>
                      <a:pt x="261986" y="0"/>
                    </a:cubicBezTo>
                    <a:cubicBezTo>
                      <a:pt x="364637" y="-19"/>
                      <a:pt x="457848" y="59903"/>
                      <a:pt x="500444" y="153305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Полилиния 177">
                <a:extLst>
                  <a:ext uri="{FF2B5EF4-FFF2-40B4-BE49-F238E27FC236}">
                    <a16:creationId xmlns:a16="http://schemas.microsoft.com/office/drawing/2014/main" id="{BA167B6F-DB39-054E-B960-95A1BF1596F5}"/>
                  </a:ext>
                </a:extLst>
              </p:cNvPr>
              <p:cNvSpPr/>
              <p:nvPr/>
            </p:nvSpPr>
            <p:spPr>
              <a:xfrm>
                <a:off x="6774465" y="3561683"/>
                <a:ext cx="128301" cy="9525"/>
              </a:xfrm>
              <a:custGeom>
                <a:avLst/>
                <a:gdLst>
                  <a:gd name="connsiteX0" fmla="*/ 128302 w 128301"/>
                  <a:gd name="connsiteY0" fmla="*/ 0 h 9525"/>
                  <a:gd name="connsiteX1" fmla="*/ 0 w 12830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301" h="9525">
                    <a:moveTo>
                      <a:pt x="128302" y="0"/>
                    </a:moveTo>
                    <a:lnTo>
                      <a:pt x="0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Полилиния 178">
                <a:extLst>
                  <a:ext uri="{FF2B5EF4-FFF2-40B4-BE49-F238E27FC236}">
                    <a16:creationId xmlns:a16="http://schemas.microsoft.com/office/drawing/2014/main" id="{EE031BB2-2765-AA40-B119-809638634AD7}"/>
                  </a:ext>
                </a:extLst>
              </p:cNvPr>
              <p:cNvSpPr/>
              <p:nvPr/>
            </p:nvSpPr>
            <p:spPr>
              <a:xfrm>
                <a:off x="7274909" y="3852767"/>
                <a:ext cx="233648" cy="9525"/>
              </a:xfrm>
              <a:custGeom>
                <a:avLst/>
                <a:gdLst>
                  <a:gd name="connsiteX0" fmla="*/ 233648 w 233648"/>
                  <a:gd name="connsiteY0" fmla="*/ 0 h 9525"/>
                  <a:gd name="connsiteX1" fmla="*/ 0 w 23364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648" h="9525">
                    <a:moveTo>
                      <a:pt x="233648" y="0"/>
                    </a:moveTo>
                    <a:lnTo>
                      <a:pt x="0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Полилиния 179">
                <a:extLst>
                  <a:ext uri="{FF2B5EF4-FFF2-40B4-BE49-F238E27FC236}">
                    <a16:creationId xmlns:a16="http://schemas.microsoft.com/office/drawing/2014/main" id="{4CE05147-33DF-5648-A0E8-7DEBBD2A6AB2}"/>
                  </a:ext>
                </a:extLst>
              </p:cNvPr>
              <p:cNvSpPr/>
              <p:nvPr/>
            </p:nvSpPr>
            <p:spPr>
              <a:xfrm>
                <a:off x="4683537" y="2634329"/>
                <a:ext cx="1937289" cy="1382839"/>
              </a:xfrm>
              <a:custGeom>
                <a:avLst/>
                <a:gdLst>
                  <a:gd name="connsiteX0" fmla="*/ 164497 w 1937289"/>
                  <a:gd name="connsiteY0" fmla="*/ 1382839 h 1382839"/>
                  <a:gd name="connsiteX1" fmla="*/ 0 w 1937289"/>
                  <a:gd name="connsiteY1" fmla="*/ 1382839 h 1382839"/>
                  <a:gd name="connsiteX2" fmla="*/ 0 w 1937289"/>
                  <a:gd name="connsiteY2" fmla="*/ 1218438 h 1382839"/>
                  <a:gd name="connsiteX3" fmla="*/ 0 w 1937289"/>
                  <a:gd name="connsiteY3" fmla="*/ 140398 h 1382839"/>
                  <a:gd name="connsiteX4" fmla="*/ 0 w 1937289"/>
                  <a:gd name="connsiteY4" fmla="*/ 0 h 1382839"/>
                  <a:gd name="connsiteX5" fmla="*/ 1937290 w 1937289"/>
                  <a:gd name="connsiteY5" fmla="*/ 0 h 1382839"/>
                  <a:gd name="connsiteX6" fmla="*/ 1937290 w 1937289"/>
                  <a:gd name="connsiteY6" fmla="*/ 140398 h 1382839"/>
                  <a:gd name="connsiteX7" fmla="*/ 1937290 w 1937289"/>
                  <a:gd name="connsiteY7" fmla="*/ 306134 h 1382839"/>
                  <a:gd name="connsiteX8" fmla="*/ 1937290 w 1937289"/>
                  <a:gd name="connsiteY8" fmla="*/ 1218438 h 1382839"/>
                  <a:gd name="connsiteX9" fmla="*/ 1937290 w 1937289"/>
                  <a:gd name="connsiteY9" fmla="*/ 1382839 h 1382839"/>
                  <a:gd name="connsiteX10" fmla="*/ 676656 w 1937289"/>
                  <a:gd name="connsiteY10" fmla="*/ 1382839 h 138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7289" h="1382839">
                    <a:moveTo>
                      <a:pt x="164497" y="1382839"/>
                    </a:moveTo>
                    <a:lnTo>
                      <a:pt x="0" y="1382839"/>
                    </a:lnTo>
                    <a:lnTo>
                      <a:pt x="0" y="1218438"/>
                    </a:lnTo>
                    <a:lnTo>
                      <a:pt x="0" y="140398"/>
                    </a:lnTo>
                    <a:lnTo>
                      <a:pt x="0" y="0"/>
                    </a:lnTo>
                    <a:lnTo>
                      <a:pt x="1937290" y="0"/>
                    </a:lnTo>
                    <a:lnTo>
                      <a:pt x="1937290" y="140398"/>
                    </a:lnTo>
                    <a:lnTo>
                      <a:pt x="1937290" y="306134"/>
                    </a:lnTo>
                    <a:lnTo>
                      <a:pt x="1937290" y="1218438"/>
                    </a:lnTo>
                    <a:lnTo>
                      <a:pt x="1937290" y="1382839"/>
                    </a:lnTo>
                    <a:lnTo>
                      <a:pt x="676656" y="1382839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Полилиния 180">
                <a:extLst>
                  <a:ext uri="{FF2B5EF4-FFF2-40B4-BE49-F238E27FC236}">
                    <a16:creationId xmlns:a16="http://schemas.microsoft.com/office/drawing/2014/main" id="{233D974A-0CEC-ED40-878D-E8C372AB795E}"/>
                  </a:ext>
                </a:extLst>
              </p:cNvPr>
              <p:cNvSpPr/>
              <p:nvPr/>
            </p:nvSpPr>
            <p:spPr>
              <a:xfrm>
                <a:off x="6620827" y="2940367"/>
                <a:ext cx="887729" cy="1076801"/>
              </a:xfrm>
              <a:custGeom>
                <a:avLst/>
                <a:gdLst>
                  <a:gd name="connsiteX0" fmla="*/ 671798 w 887729"/>
                  <a:gd name="connsiteY0" fmla="*/ 1076801 h 1076801"/>
                  <a:gd name="connsiteX1" fmla="*/ 887730 w 887729"/>
                  <a:gd name="connsiteY1" fmla="*/ 1076801 h 1076801"/>
                  <a:gd name="connsiteX2" fmla="*/ 887730 w 887729"/>
                  <a:gd name="connsiteY2" fmla="*/ 566833 h 1076801"/>
                  <a:gd name="connsiteX3" fmla="*/ 832199 w 887729"/>
                  <a:gd name="connsiteY3" fmla="*/ 493395 h 1076801"/>
                  <a:gd name="connsiteX4" fmla="*/ 587026 w 887729"/>
                  <a:gd name="connsiteY4" fmla="*/ 169545 h 1076801"/>
                  <a:gd name="connsiteX5" fmla="*/ 493586 w 887729"/>
                  <a:gd name="connsiteY5" fmla="*/ 45720 h 1076801"/>
                  <a:gd name="connsiteX6" fmla="*/ 401669 w 887729"/>
                  <a:gd name="connsiteY6" fmla="*/ 0 h 1076801"/>
                  <a:gd name="connsiteX7" fmla="*/ 0 w 887729"/>
                  <a:gd name="connsiteY7" fmla="*/ 0 h 107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7729" h="1076801">
                    <a:moveTo>
                      <a:pt x="671798" y="1076801"/>
                    </a:moveTo>
                    <a:lnTo>
                      <a:pt x="887730" y="1076801"/>
                    </a:lnTo>
                    <a:lnTo>
                      <a:pt x="887730" y="566833"/>
                    </a:lnTo>
                    <a:lnTo>
                      <a:pt x="832199" y="493395"/>
                    </a:lnTo>
                    <a:lnTo>
                      <a:pt x="587026" y="169545"/>
                    </a:lnTo>
                    <a:lnTo>
                      <a:pt x="493586" y="45720"/>
                    </a:lnTo>
                    <a:cubicBezTo>
                      <a:pt x="471811" y="16907"/>
                      <a:pt x="437779" y="-19"/>
                      <a:pt x="40166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Полилиния 181">
                <a:extLst>
                  <a:ext uri="{FF2B5EF4-FFF2-40B4-BE49-F238E27FC236}">
                    <a16:creationId xmlns:a16="http://schemas.microsoft.com/office/drawing/2014/main" id="{CB87974B-52AB-5E43-B360-C2E2E8D3CBD1}"/>
                  </a:ext>
                </a:extLst>
              </p:cNvPr>
              <p:cNvSpPr/>
              <p:nvPr/>
            </p:nvSpPr>
            <p:spPr>
              <a:xfrm>
                <a:off x="6620827" y="4017168"/>
                <a:ext cx="159543" cy="9525"/>
              </a:xfrm>
              <a:custGeom>
                <a:avLst/>
                <a:gdLst>
                  <a:gd name="connsiteX0" fmla="*/ 0 w 159543"/>
                  <a:gd name="connsiteY0" fmla="*/ 0 h 9525"/>
                  <a:gd name="connsiteX1" fmla="*/ 159544 w 15954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543" h="9525">
                    <a:moveTo>
                      <a:pt x="0" y="0"/>
                    </a:moveTo>
                    <a:lnTo>
                      <a:pt x="159544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Полилиния 182">
                <a:extLst>
                  <a:ext uri="{FF2B5EF4-FFF2-40B4-BE49-F238E27FC236}">
                    <a16:creationId xmlns:a16="http://schemas.microsoft.com/office/drawing/2014/main" id="{4B686E71-DE3D-B44D-A169-11DEA601A160}"/>
                  </a:ext>
                </a:extLst>
              </p:cNvPr>
              <p:cNvSpPr/>
              <p:nvPr/>
            </p:nvSpPr>
            <p:spPr>
              <a:xfrm>
                <a:off x="6774465" y="3109721"/>
                <a:ext cx="678560" cy="324040"/>
              </a:xfrm>
              <a:custGeom>
                <a:avLst/>
                <a:gdLst>
                  <a:gd name="connsiteX0" fmla="*/ 433388 w 678560"/>
                  <a:gd name="connsiteY0" fmla="*/ 0 h 324040"/>
                  <a:gd name="connsiteX1" fmla="*/ 58960 w 678560"/>
                  <a:gd name="connsiteY1" fmla="*/ 0 h 324040"/>
                  <a:gd name="connsiteX2" fmla="*/ 0 w 678560"/>
                  <a:gd name="connsiteY2" fmla="*/ 58960 h 324040"/>
                  <a:gd name="connsiteX3" fmla="*/ 0 w 678560"/>
                  <a:gd name="connsiteY3" fmla="*/ 265081 h 324040"/>
                  <a:gd name="connsiteX4" fmla="*/ 58960 w 678560"/>
                  <a:gd name="connsiteY4" fmla="*/ 324041 h 324040"/>
                  <a:gd name="connsiteX5" fmla="*/ 678561 w 678560"/>
                  <a:gd name="connsiteY5" fmla="*/ 324041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560" h="324040">
                    <a:moveTo>
                      <a:pt x="433388" y="0"/>
                    </a:moveTo>
                    <a:lnTo>
                      <a:pt x="58960" y="0"/>
                    </a:lnTo>
                    <a:cubicBezTo>
                      <a:pt x="26394" y="0"/>
                      <a:pt x="0" y="26394"/>
                      <a:pt x="0" y="58960"/>
                    </a:cubicBezTo>
                    <a:lnTo>
                      <a:pt x="0" y="265081"/>
                    </a:lnTo>
                    <a:cubicBezTo>
                      <a:pt x="0" y="297647"/>
                      <a:pt x="26394" y="324041"/>
                      <a:pt x="58960" y="324041"/>
                    </a:cubicBezTo>
                    <a:lnTo>
                      <a:pt x="678561" y="324041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Полилиния 183">
                <a:extLst>
                  <a:ext uri="{FF2B5EF4-FFF2-40B4-BE49-F238E27FC236}">
                    <a16:creationId xmlns:a16="http://schemas.microsoft.com/office/drawing/2014/main" id="{AEA377E2-79F1-0A4C-A721-75A558924D69}"/>
                  </a:ext>
                </a:extLst>
              </p:cNvPr>
              <p:cNvSpPr/>
              <p:nvPr/>
            </p:nvSpPr>
            <p:spPr>
              <a:xfrm>
                <a:off x="4683537" y="2774727"/>
                <a:ext cx="1937289" cy="9525"/>
              </a:xfrm>
              <a:custGeom>
                <a:avLst/>
                <a:gdLst>
                  <a:gd name="connsiteX0" fmla="*/ 1937290 w 1937289"/>
                  <a:gd name="connsiteY0" fmla="*/ 0 h 9525"/>
                  <a:gd name="connsiteX1" fmla="*/ 0 w 193728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37289" h="9525">
                    <a:moveTo>
                      <a:pt x="1937290" y="0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Полилиния 184">
                <a:extLst>
                  <a:ext uri="{FF2B5EF4-FFF2-40B4-BE49-F238E27FC236}">
                    <a16:creationId xmlns:a16="http://schemas.microsoft.com/office/drawing/2014/main" id="{02652E3F-77A1-E343-8289-5ED4430E8256}"/>
                  </a:ext>
                </a:extLst>
              </p:cNvPr>
              <p:cNvSpPr/>
              <p:nvPr/>
            </p:nvSpPr>
            <p:spPr>
              <a:xfrm>
                <a:off x="4683537" y="3852767"/>
                <a:ext cx="182118" cy="9525"/>
              </a:xfrm>
              <a:custGeom>
                <a:avLst/>
                <a:gdLst>
                  <a:gd name="connsiteX0" fmla="*/ 182118 w 182118"/>
                  <a:gd name="connsiteY0" fmla="*/ 0 h 9525"/>
                  <a:gd name="connsiteX1" fmla="*/ 0 w 1821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118" h="9525">
                    <a:moveTo>
                      <a:pt x="182118" y="0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Полилиния 185">
                <a:extLst>
                  <a:ext uri="{FF2B5EF4-FFF2-40B4-BE49-F238E27FC236}">
                    <a16:creationId xmlns:a16="http://schemas.microsoft.com/office/drawing/2014/main" id="{B93C79C1-EF87-9441-A861-27B9D4476A68}"/>
                  </a:ext>
                </a:extLst>
              </p:cNvPr>
              <p:cNvSpPr/>
              <p:nvPr/>
            </p:nvSpPr>
            <p:spPr>
              <a:xfrm>
                <a:off x="5342477" y="3852767"/>
                <a:ext cx="1455610" cy="9525"/>
              </a:xfrm>
              <a:custGeom>
                <a:avLst/>
                <a:gdLst>
                  <a:gd name="connsiteX0" fmla="*/ 0 w 1455610"/>
                  <a:gd name="connsiteY0" fmla="*/ 0 h 9525"/>
                  <a:gd name="connsiteX1" fmla="*/ 95 w 1455610"/>
                  <a:gd name="connsiteY1" fmla="*/ 0 h 9525"/>
                  <a:gd name="connsiteX2" fmla="*/ 1278350 w 1455610"/>
                  <a:gd name="connsiteY2" fmla="*/ 0 h 9525"/>
                  <a:gd name="connsiteX3" fmla="*/ 1455610 w 1455610"/>
                  <a:gd name="connsiteY3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5610" h="9525">
                    <a:moveTo>
                      <a:pt x="0" y="0"/>
                    </a:moveTo>
                    <a:lnTo>
                      <a:pt x="95" y="0"/>
                    </a:lnTo>
                    <a:lnTo>
                      <a:pt x="1278350" y="0"/>
                    </a:lnTo>
                    <a:lnTo>
                      <a:pt x="145561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B02EBA6C-4B9F-4705-8C20-418A2BCCBF19}"/>
                </a:ext>
              </a:extLst>
            </p:cNvPr>
            <p:cNvSpPr/>
            <p:nvPr/>
          </p:nvSpPr>
          <p:spPr>
            <a:xfrm>
              <a:off x="8602483" y="1649170"/>
              <a:ext cx="3255633" cy="627703"/>
            </a:xfrm>
            <a:prstGeom prst="rect">
              <a:avLst/>
            </a:prstGeom>
            <a:solidFill>
              <a:srgbClr val="1D4999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 defTabSz="304731"/>
              <a:r>
                <a:rPr lang="ru-RU" sz="1900" dirty="0">
                  <a:solidFill>
                    <a:srgbClr val="000000"/>
                  </a:solidFill>
                </a:rPr>
                <a:t>Хилийн боомт</a:t>
              </a: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76083" y="4868402"/>
            <a:ext cx="9455244" cy="1536929"/>
          </a:xfrm>
          <a:prstGeom prst="roundRect">
            <a:avLst/>
          </a:prstGeom>
          <a:gradFill>
            <a:gsLst>
              <a:gs pos="100000">
                <a:srgbClr val="92D050"/>
              </a:gs>
              <a:gs pos="39000">
                <a:schemeClr val="bg1">
                  <a:alpha val="55000"/>
                </a:schemeClr>
              </a:gs>
            </a:gsLst>
            <a:lin ang="2700000" scaled="1"/>
          </a:gradFill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endParaRPr lang="ru-RU" sz="2100" b="1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02EBA6C-4B9F-4705-8C20-418A2BCCBF19}"/>
              </a:ext>
            </a:extLst>
          </p:cNvPr>
          <p:cNvSpPr/>
          <p:nvPr/>
        </p:nvSpPr>
        <p:spPr>
          <a:xfrm>
            <a:off x="199603" y="5009880"/>
            <a:ext cx="1383896" cy="541933"/>
          </a:xfrm>
          <a:prstGeom prst="rect">
            <a:avLst/>
          </a:prstGeom>
          <a:solidFill>
            <a:srgbClr val="1D49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r>
              <a:rPr lang="ru-RU" sz="1900" dirty="0">
                <a:solidFill>
                  <a:srgbClr val="000000"/>
                </a:solidFill>
              </a:rPr>
              <a:t>Мэдүүлэгч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AC9ABC0-89D2-4685-BFDE-BFDCF28436B1}"/>
              </a:ext>
            </a:extLst>
          </p:cNvPr>
          <p:cNvPicPr/>
          <p:nvPr/>
        </p:nvPicPr>
        <p:blipFill rotWithShape="1">
          <a:blip r:embed="rId3"/>
          <a:srcRect l="41617" t="14636" r="27781" b="14062"/>
          <a:stretch/>
        </p:blipFill>
        <p:spPr bwMode="auto">
          <a:xfrm>
            <a:off x="1679509" y="5009880"/>
            <a:ext cx="779432" cy="1277853"/>
          </a:xfrm>
          <a:prstGeom prst="rect">
            <a:avLst/>
          </a:prstGeom>
          <a:ln w="28575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37" descr="customs2">
            <a:extLst>
              <a:ext uri="{FF2B5EF4-FFF2-40B4-BE49-F238E27FC236}">
                <a16:creationId xmlns:a16="http://schemas.microsoft.com/office/drawing/2014/main" id="{19C7601B-C8CF-45E2-8498-A86EF476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29" y="5585944"/>
            <a:ext cx="575716" cy="7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Стрелка вправо 165">
            <a:extLst>
              <a:ext uri="{FF2B5EF4-FFF2-40B4-BE49-F238E27FC236}">
                <a16:creationId xmlns:a16="http://schemas.microsoft.com/office/drawing/2014/main" id="{244E5BEF-17D0-4BAE-B097-A2D9E53FF743}"/>
              </a:ext>
            </a:extLst>
          </p:cNvPr>
          <p:cNvSpPr/>
          <p:nvPr/>
        </p:nvSpPr>
        <p:spPr>
          <a:xfrm>
            <a:off x="2693530" y="5792440"/>
            <a:ext cx="2571273" cy="536291"/>
          </a:xfrm>
          <a:prstGeom prst="rightArrow">
            <a:avLst/>
          </a:prstGeom>
          <a:gradFill>
            <a:gsLst>
              <a:gs pos="100000">
                <a:srgbClr val="92D050"/>
              </a:gs>
              <a:gs pos="39000">
                <a:schemeClr val="bg1">
                  <a:alpha val="55000"/>
                </a:schemeClr>
              </a:gs>
            </a:gsLst>
            <a:lin ang="2700000" scaled="1"/>
          </a:gradFill>
          <a:ln w="22225">
            <a:solidFill>
              <a:srgbClr val="FBC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endParaRPr lang="ru-RU" sz="2100" b="1" i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5" name="Скругленный прямоугольник 5">
            <a:extLst>
              <a:ext uri="{FF2B5EF4-FFF2-40B4-BE49-F238E27FC236}">
                <a16:creationId xmlns:a16="http://schemas.microsoft.com/office/drawing/2014/main" id="{9325C296-0119-4908-B42F-72E3FC203B4D}"/>
              </a:ext>
            </a:extLst>
          </p:cNvPr>
          <p:cNvSpPr/>
          <p:nvPr/>
        </p:nvSpPr>
        <p:spPr>
          <a:xfrm>
            <a:off x="2543606" y="4946206"/>
            <a:ext cx="2908388" cy="79480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 defTabSz="304731"/>
            <a:r>
              <a:rPr lang="ru-RU" sz="1900" dirty="0">
                <a:solidFill>
                  <a:schemeClr val="tx1"/>
                </a:solidFill>
                <a:cs typeface="Arial" pitchFamily="34" charset="0"/>
              </a:rPr>
              <a:t>барааны гаалийн мэдүүлэг гаргах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02EBA6C-4B9F-4705-8C20-418A2BCCBF19}"/>
              </a:ext>
            </a:extLst>
          </p:cNvPr>
          <p:cNvSpPr/>
          <p:nvPr/>
        </p:nvSpPr>
        <p:spPr>
          <a:xfrm>
            <a:off x="5636046" y="4977539"/>
            <a:ext cx="3629573" cy="574275"/>
          </a:xfrm>
          <a:prstGeom prst="rect">
            <a:avLst/>
          </a:prstGeom>
          <a:solidFill>
            <a:srgbClr val="1D49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r>
              <a:rPr lang="ru-RU" sz="1900" dirty="0">
                <a:solidFill>
                  <a:srgbClr val="000000"/>
                </a:solidFill>
              </a:rPr>
              <a:t>Цахим мэдүүлгийн төв</a:t>
            </a:r>
          </a:p>
        </p:txBody>
      </p:sp>
      <p:grpSp>
        <p:nvGrpSpPr>
          <p:cNvPr id="67" name="Рисунок 749">
            <a:extLst>
              <a:ext uri="{FF2B5EF4-FFF2-40B4-BE49-F238E27FC236}">
                <a16:creationId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5903980" y="5567616"/>
            <a:ext cx="608609" cy="657419"/>
            <a:chOff x="5212079" y="2274760"/>
            <a:chExt cx="1977580" cy="2458592"/>
          </a:xfrm>
        </p:grpSpPr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</p:grpSp>
      <p:pic>
        <p:nvPicPr>
          <p:cNvPr id="68" name="Picture 33" descr="brok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7" y="5619817"/>
            <a:ext cx="470907" cy="59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9168342" y="4053350"/>
            <a:ext cx="1329663" cy="7511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>
              <a:spcBef>
                <a:spcPts val="1600"/>
              </a:spcBef>
            </a:pPr>
            <a:r>
              <a:rPr lang="ru-RU" dirty="0" err="1">
                <a:solidFill>
                  <a:srgbClr val="000000"/>
                </a:solidFill>
                <a:ea typeface="Tahoma" panose="020B0604030504040204" pitchFamily="34" charset="0"/>
                <a:cs typeface="Times New Roman" pitchFamily="18" charset="0"/>
              </a:rPr>
              <a:t>Барааг</a:t>
            </a:r>
            <a:r>
              <a:rPr lang="ru-RU" dirty="0">
                <a:solidFill>
                  <a:srgbClr val="000000"/>
                </a:solidFill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ahoma" panose="020B0604030504040204" pitchFamily="34" charset="0"/>
                <a:cs typeface="Times New Roman" pitchFamily="18" charset="0"/>
              </a:rPr>
              <a:t>гаргал</a:t>
            </a:r>
            <a:endParaRPr lang="ru-RU" dirty="0">
              <a:solidFill>
                <a:srgbClr val="000000"/>
              </a:solidFill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70" name="Рисунок 237">
            <a:extLst>
              <a:ext uri="{FF2B5EF4-FFF2-40B4-BE49-F238E27FC236}">
                <a16:creationId xmlns:a16="http://schemas.microsoft.com/office/drawing/2014/main" id="{ABB00BDA-F727-A44A-9FD1-F37166D80336}"/>
              </a:ext>
            </a:extLst>
          </p:cNvPr>
          <p:cNvGrpSpPr/>
          <p:nvPr/>
        </p:nvGrpSpPr>
        <p:grpSpPr>
          <a:xfrm>
            <a:off x="11280577" y="4189411"/>
            <a:ext cx="842188" cy="477228"/>
            <a:chOff x="4683537" y="2634329"/>
            <a:chExt cx="2825020" cy="1589388"/>
          </a:xfrm>
        </p:grpSpPr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6FBB9A69-C198-AD43-80E1-4CBEC8155AC4}"/>
                </a:ext>
              </a:extLst>
            </p:cNvPr>
            <p:cNvSpPr/>
            <p:nvPr/>
          </p:nvSpPr>
          <p:spPr>
            <a:xfrm>
              <a:off x="5342572" y="3852767"/>
              <a:ext cx="1278255" cy="164401"/>
            </a:xfrm>
            <a:custGeom>
              <a:avLst/>
              <a:gdLst>
                <a:gd name="connsiteX0" fmla="*/ 1278255 w 1278255"/>
                <a:gd name="connsiteY0" fmla="*/ 0 h 164401"/>
                <a:gd name="connsiteX1" fmla="*/ 1278255 w 1278255"/>
                <a:gd name="connsiteY1" fmla="*/ 164402 h 164401"/>
                <a:gd name="connsiteX2" fmla="*/ 17621 w 1278255"/>
                <a:gd name="connsiteY2" fmla="*/ 164402 h 164401"/>
                <a:gd name="connsiteX3" fmla="*/ 23622 w 1278255"/>
                <a:gd name="connsiteY3" fmla="*/ 108776 h 164401"/>
                <a:gd name="connsiteX4" fmla="*/ 0 w 1278255"/>
                <a:gd name="connsiteY4" fmla="*/ 0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255" h="164401">
                  <a:moveTo>
                    <a:pt x="1278255" y="0"/>
                  </a:moveTo>
                  <a:lnTo>
                    <a:pt x="1278255" y="164402"/>
                  </a:lnTo>
                  <a:lnTo>
                    <a:pt x="17621" y="164402"/>
                  </a:lnTo>
                  <a:cubicBezTo>
                    <a:pt x="21650" y="146133"/>
                    <a:pt x="23670" y="127483"/>
                    <a:pt x="23622" y="108776"/>
                  </a:cubicBezTo>
                  <a:cubicBezTo>
                    <a:pt x="23660" y="71238"/>
                    <a:pt x="15602" y="34138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93F8832C-6DB7-3843-BCB1-4384A4C022FC}"/>
                </a:ext>
              </a:extLst>
            </p:cNvPr>
            <p:cNvSpPr/>
            <p:nvPr/>
          </p:nvSpPr>
          <p:spPr>
            <a:xfrm>
              <a:off x="6620827" y="2940462"/>
              <a:ext cx="887729" cy="912304"/>
            </a:xfrm>
            <a:custGeom>
              <a:avLst/>
              <a:gdLst>
                <a:gd name="connsiteX0" fmla="*/ 887730 w 887729"/>
                <a:gd name="connsiteY0" fmla="*/ 566737 h 912304"/>
                <a:gd name="connsiteX1" fmla="*/ 887730 w 887729"/>
                <a:gd name="connsiteY1" fmla="*/ 912304 h 912304"/>
                <a:gd name="connsiteX2" fmla="*/ 654082 w 887729"/>
                <a:gd name="connsiteY2" fmla="*/ 912304 h 912304"/>
                <a:gd name="connsiteX3" fmla="*/ 306943 w 887729"/>
                <a:gd name="connsiteY3" fmla="*/ 782622 h 912304"/>
                <a:gd name="connsiteX4" fmla="*/ 177260 w 887729"/>
                <a:gd name="connsiteY4" fmla="*/ 912304 h 912304"/>
                <a:gd name="connsiteX5" fmla="*/ 0 w 887729"/>
                <a:gd name="connsiteY5" fmla="*/ 912304 h 912304"/>
                <a:gd name="connsiteX6" fmla="*/ 0 w 887729"/>
                <a:gd name="connsiteY6" fmla="*/ 0 h 912304"/>
                <a:gd name="connsiteX7" fmla="*/ 401669 w 887729"/>
                <a:gd name="connsiteY7" fmla="*/ 0 h 912304"/>
                <a:gd name="connsiteX8" fmla="*/ 493586 w 887729"/>
                <a:gd name="connsiteY8" fmla="*/ 45720 h 912304"/>
                <a:gd name="connsiteX9" fmla="*/ 587026 w 887729"/>
                <a:gd name="connsiteY9" fmla="*/ 169545 h 912304"/>
                <a:gd name="connsiteX10" fmla="*/ 212598 w 887729"/>
                <a:gd name="connsiteY10" fmla="*/ 169545 h 912304"/>
                <a:gd name="connsiteX11" fmla="*/ 153638 w 887729"/>
                <a:gd name="connsiteY11" fmla="*/ 228505 h 912304"/>
                <a:gd name="connsiteX12" fmla="*/ 153638 w 887729"/>
                <a:gd name="connsiteY12" fmla="*/ 434626 h 912304"/>
                <a:gd name="connsiteX13" fmla="*/ 212598 w 887729"/>
                <a:gd name="connsiteY13" fmla="*/ 493585 h 912304"/>
                <a:gd name="connsiteX14" fmla="*/ 832199 w 887729"/>
                <a:gd name="connsiteY14" fmla="*/ 493585 h 91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729" h="912304">
                  <a:moveTo>
                    <a:pt x="887730" y="566737"/>
                  </a:moveTo>
                  <a:lnTo>
                    <a:pt x="887730" y="912304"/>
                  </a:lnTo>
                  <a:lnTo>
                    <a:pt x="654082" y="912304"/>
                  </a:lnTo>
                  <a:cubicBezTo>
                    <a:pt x="594036" y="780631"/>
                    <a:pt x="438617" y="722576"/>
                    <a:pt x="306943" y="782622"/>
                  </a:cubicBezTo>
                  <a:cubicBezTo>
                    <a:pt x="249507" y="808815"/>
                    <a:pt x="203454" y="854869"/>
                    <a:pt x="177260" y="912304"/>
                  </a:cubicBezTo>
                  <a:lnTo>
                    <a:pt x="0" y="912304"/>
                  </a:lnTo>
                  <a:lnTo>
                    <a:pt x="0" y="0"/>
                  </a:lnTo>
                  <a:lnTo>
                    <a:pt x="401669" y="0"/>
                  </a:lnTo>
                  <a:cubicBezTo>
                    <a:pt x="437779" y="-19"/>
                    <a:pt x="471811" y="16907"/>
                    <a:pt x="493586" y="45720"/>
                  </a:cubicBezTo>
                  <a:lnTo>
                    <a:pt x="587026" y="169545"/>
                  </a:lnTo>
                  <a:lnTo>
                    <a:pt x="212598" y="169545"/>
                  </a:lnTo>
                  <a:cubicBezTo>
                    <a:pt x="180032" y="169545"/>
                    <a:pt x="153638" y="195939"/>
                    <a:pt x="153638" y="228505"/>
                  </a:cubicBezTo>
                  <a:lnTo>
                    <a:pt x="153638" y="434626"/>
                  </a:lnTo>
                  <a:cubicBezTo>
                    <a:pt x="153638" y="467192"/>
                    <a:pt x="180032" y="493585"/>
                    <a:pt x="212598" y="493585"/>
                  </a:cubicBezTo>
                  <a:lnTo>
                    <a:pt x="832199" y="493585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168430CC-9A05-4E44-BCA6-FE96FB8B086C}"/>
                </a:ext>
              </a:extLst>
            </p:cNvPr>
            <p:cNvSpPr/>
            <p:nvPr/>
          </p:nvSpPr>
          <p:spPr>
            <a:xfrm>
              <a:off x="4946523" y="3803999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4 w 315086"/>
                <a:gd name="connsiteY1" fmla="*/ 315087 h 315087"/>
                <a:gd name="connsiteX2" fmla="*/ 0 w 315086"/>
                <a:gd name="connsiteY2" fmla="*/ 157544 h 315087"/>
                <a:gd name="connsiteX3" fmla="*/ 157544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4" y="315087"/>
                  </a:cubicBezTo>
                  <a:cubicBezTo>
                    <a:pt x="70535" y="315087"/>
                    <a:pt x="0" y="244552"/>
                    <a:pt x="0" y="157544"/>
                  </a:cubicBezTo>
                  <a:cubicBezTo>
                    <a:pt x="0" y="70535"/>
                    <a:pt x="70535" y="0"/>
                    <a:pt x="157544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D48175E9-6308-4248-A882-9512D396D19E}"/>
                </a:ext>
              </a:extLst>
            </p:cNvPr>
            <p:cNvSpPr/>
            <p:nvPr/>
          </p:nvSpPr>
          <p:spPr>
            <a:xfrm>
              <a:off x="6774368" y="3692440"/>
              <a:ext cx="524163" cy="531056"/>
            </a:xfrm>
            <a:custGeom>
              <a:avLst/>
              <a:gdLst>
                <a:gd name="connsiteX0" fmla="*/ 524163 w 524163"/>
                <a:gd name="connsiteY0" fmla="*/ 269102 h 531056"/>
                <a:gd name="connsiteX1" fmla="*/ 518162 w 524163"/>
                <a:gd name="connsiteY1" fmla="*/ 324728 h 531056"/>
                <a:gd name="connsiteX2" fmla="*/ 206370 w 524163"/>
                <a:gd name="connsiteY2" fmla="*/ 525001 h 531056"/>
                <a:gd name="connsiteX3" fmla="*/ 6098 w 524163"/>
                <a:gd name="connsiteY3" fmla="*/ 324728 h 531056"/>
                <a:gd name="connsiteX4" fmla="*/ 97 w 524163"/>
                <a:gd name="connsiteY4" fmla="*/ 269102 h 531056"/>
                <a:gd name="connsiteX5" fmla="*/ 254967 w 524163"/>
                <a:gd name="connsiteY5" fmla="*/ 97 h 531056"/>
                <a:gd name="connsiteX6" fmla="*/ 523972 w 524163"/>
                <a:gd name="connsiteY6" fmla="*/ 254976 h 531056"/>
                <a:gd name="connsiteX7" fmla="*/ 523972 w 524163"/>
                <a:gd name="connsiteY7" fmla="*/ 269102 h 531056"/>
                <a:gd name="connsiteX8" fmla="*/ 419388 w 524163"/>
                <a:gd name="connsiteY8" fmla="*/ 269102 h 531056"/>
                <a:gd name="connsiteX9" fmla="*/ 261844 w 524163"/>
                <a:gd name="connsiteY9" fmla="*/ 111558 h 531056"/>
                <a:gd name="connsiteX10" fmla="*/ 104301 w 524163"/>
                <a:gd name="connsiteY10" fmla="*/ 269102 h 531056"/>
                <a:gd name="connsiteX11" fmla="*/ 261844 w 524163"/>
                <a:gd name="connsiteY11" fmla="*/ 426646 h 531056"/>
                <a:gd name="connsiteX12" fmla="*/ 419673 w 524163"/>
                <a:gd name="connsiteY12" fmla="*/ 269578 h 531056"/>
                <a:gd name="connsiteX13" fmla="*/ 419673 w 524163"/>
                <a:gd name="connsiteY13" fmla="*/ 269102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163" h="531056">
                  <a:moveTo>
                    <a:pt x="524163" y="269102"/>
                  </a:moveTo>
                  <a:cubicBezTo>
                    <a:pt x="524210" y="287809"/>
                    <a:pt x="522191" y="306459"/>
                    <a:pt x="518162" y="324728"/>
                  </a:cubicBezTo>
                  <a:cubicBezTo>
                    <a:pt x="487368" y="466127"/>
                    <a:pt x="347779" y="555795"/>
                    <a:pt x="206370" y="525001"/>
                  </a:cubicBezTo>
                  <a:cubicBezTo>
                    <a:pt x="106177" y="503188"/>
                    <a:pt x="27920" y="424922"/>
                    <a:pt x="6098" y="324728"/>
                  </a:cubicBezTo>
                  <a:cubicBezTo>
                    <a:pt x="2069" y="306459"/>
                    <a:pt x="50" y="287809"/>
                    <a:pt x="97" y="269102"/>
                  </a:cubicBezTo>
                  <a:cubicBezTo>
                    <a:pt x="-3808" y="124436"/>
                    <a:pt x="110301" y="4002"/>
                    <a:pt x="254967" y="97"/>
                  </a:cubicBezTo>
                  <a:cubicBezTo>
                    <a:pt x="399633" y="-3799"/>
                    <a:pt x="520067" y="110311"/>
                    <a:pt x="523972" y="254976"/>
                  </a:cubicBezTo>
                  <a:cubicBezTo>
                    <a:pt x="524096" y="259682"/>
                    <a:pt x="524096" y="264396"/>
                    <a:pt x="523972" y="269102"/>
                  </a:cubicBezTo>
                  <a:close/>
                  <a:moveTo>
                    <a:pt x="419388" y="269102"/>
                  </a:moveTo>
                  <a:cubicBezTo>
                    <a:pt x="419388" y="182091"/>
                    <a:pt x="348855" y="111558"/>
                    <a:pt x="261844" y="111558"/>
                  </a:cubicBezTo>
                  <a:cubicBezTo>
                    <a:pt x="174833" y="111558"/>
                    <a:pt x="104301" y="182091"/>
                    <a:pt x="104301" y="269102"/>
                  </a:cubicBezTo>
                  <a:cubicBezTo>
                    <a:pt x="104301" y="356113"/>
                    <a:pt x="174833" y="426646"/>
                    <a:pt x="261844" y="426646"/>
                  </a:cubicBezTo>
                  <a:cubicBezTo>
                    <a:pt x="348798" y="426855"/>
                    <a:pt x="419464" y="356532"/>
                    <a:pt x="419673" y="269578"/>
                  </a:cubicBezTo>
                  <a:cubicBezTo>
                    <a:pt x="419673" y="269416"/>
                    <a:pt x="419673" y="269264"/>
                    <a:pt x="419673" y="269102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B1E75D40-F5A5-E24A-A268-B42E00B640C1}"/>
                </a:ext>
              </a:extLst>
            </p:cNvPr>
            <p:cNvSpPr/>
            <p:nvPr/>
          </p:nvSpPr>
          <p:spPr>
            <a:xfrm>
              <a:off x="4842032" y="3699595"/>
              <a:ext cx="524162" cy="524122"/>
            </a:xfrm>
            <a:custGeom>
              <a:avLst/>
              <a:gdLst>
                <a:gd name="connsiteX0" fmla="*/ 500540 w 524162"/>
                <a:gd name="connsiteY0" fmla="*/ 153172 h 524122"/>
                <a:gd name="connsiteX1" fmla="*/ 524162 w 524162"/>
                <a:gd name="connsiteY1" fmla="*/ 261947 h 524122"/>
                <a:gd name="connsiteX2" fmla="*/ 518161 w 524162"/>
                <a:gd name="connsiteY2" fmla="*/ 317573 h 524122"/>
                <a:gd name="connsiteX3" fmla="*/ 206541 w 524162"/>
                <a:gd name="connsiteY3" fmla="*/ 518112 h 524122"/>
                <a:gd name="connsiteX4" fmla="*/ 6002 w 524162"/>
                <a:gd name="connsiteY4" fmla="*/ 317573 h 524122"/>
                <a:gd name="connsiteX5" fmla="*/ 1 w 524162"/>
                <a:gd name="connsiteY5" fmla="*/ 261947 h 524122"/>
                <a:gd name="connsiteX6" fmla="*/ 262310 w 524162"/>
                <a:gd name="connsiteY6" fmla="*/ 0 h 524122"/>
                <a:gd name="connsiteX7" fmla="*/ 500540 w 524162"/>
                <a:gd name="connsiteY7" fmla="*/ 153172 h 524122"/>
                <a:gd name="connsiteX8" fmla="*/ 419577 w 524162"/>
                <a:gd name="connsiteY8" fmla="*/ 261947 h 524122"/>
                <a:gd name="connsiteX9" fmla="*/ 262034 w 524162"/>
                <a:gd name="connsiteY9" fmla="*/ 104404 h 524122"/>
                <a:gd name="connsiteX10" fmla="*/ 104490 w 524162"/>
                <a:gd name="connsiteY10" fmla="*/ 261947 h 524122"/>
                <a:gd name="connsiteX11" fmla="*/ 262034 w 524162"/>
                <a:gd name="connsiteY11" fmla="*/ 419491 h 524122"/>
                <a:gd name="connsiteX12" fmla="*/ 419577 w 524162"/>
                <a:gd name="connsiteY12" fmla="*/ 262138 h 524122"/>
                <a:gd name="connsiteX13" fmla="*/ 419577 w 524162"/>
                <a:gd name="connsiteY13" fmla="*/ 261947 h 5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162" h="524122">
                  <a:moveTo>
                    <a:pt x="500540" y="153172"/>
                  </a:moveTo>
                  <a:cubicBezTo>
                    <a:pt x="516141" y="187309"/>
                    <a:pt x="524200" y="224409"/>
                    <a:pt x="524162" y="261947"/>
                  </a:cubicBezTo>
                  <a:cubicBezTo>
                    <a:pt x="524209" y="280654"/>
                    <a:pt x="522190" y="299304"/>
                    <a:pt x="518161" y="317573"/>
                  </a:cubicBezTo>
                  <a:cubicBezTo>
                    <a:pt x="487490" y="459000"/>
                    <a:pt x="347968" y="548792"/>
                    <a:pt x="206541" y="518112"/>
                  </a:cubicBezTo>
                  <a:cubicBezTo>
                    <a:pt x="106167" y="496348"/>
                    <a:pt x="27766" y="417948"/>
                    <a:pt x="6002" y="317573"/>
                  </a:cubicBezTo>
                  <a:cubicBezTo>
                    <a:pt x="1973" y="299304"/>
                    <a:pt x="-47" y="280654"/>
                    <a:pt x="1" y="261947"/>
                  </a:cubicBezTo>
                  <a:cubicBezTo>
                    <a:pt x="96" y="117177"/>
                    <a:pt x="117539" y="-105"/>
                    <a:pt x="262310" y="0"/>
                  </a:cubicBezTo>
                  <a:cubicBezTo>
                    <a:pt x="364847" y="67"/>
                    <a:pt x="457925" y="59912"/>
                    <a:pt x="500540" y="153172"/>
                  </a:cubicBezTo>
                  <a:close/>
                  <a:moveTo>
                    <a:pt x="419577" y="261947"/>
                  </a:moveTo>
                  <a:cubicBezTo>
                    <a:pt x="419577" y="174936"/>
                    <a:pt x="349044" y="104404"/>
                    <a:pt x="262034" y="104404"/>
                  </a:cubicBezTo>
                  <a:cubicBezTo>
                    <a:pt x="175023" y="104404"/>
                    <a:pt x="104490" y="174936"/>
                    <a:pt x="104490" y="261947"/>
                  </a:cubicBezTo>
                  <a:cubicBezTo>
                    <a:pt x="104490" y="348958"/>
                    <a:pt x="175023" y="419491"/>
                    <a:pt x="262034" y="419491"/>
                  </a:cubicBezTo>
                  <a:cubicBezTo>
                    <a:pt x="348987" y="419548"/>
                    <a:pt x="419520" y="349091"/>
                    <a:pt x="419577" y="262138"/>
                  </a:cubicBezTo>
                  <a:cubicBezTo>
                    <a:pt x="419577" y="262071"/>
                    <a:pt x="419577" y="262014"/>
                    <a:pt x="419577" y="261947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84BE67B9-2DBF-2342-A2B0-9858DD4F951C}"/>
                </a:ext>
              </a:extLst>
            </p:cNvPr>
            <p:cNvSpPr/>
            <p:nvPr/>
          </p:nvSpPr>
          <p:spPr>
            <a:xfrm>
              <a:off x="6878955" y="3803999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3 w 315087"/>
                <a:gd name="connsiteY1" fmla="*/ 315087 h 315087"/>
                <a:gd name="connsiteX2" fmla="*/ 0 w 315087"/>
                <a:gd name="connsiteY2" fmla="*/ 157544 h 315087"/>
                <a:gd name="connsiteX3" fmla="*/ 157543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3" y="315087"/>
                  </a:cubicBezTo>
                  <a:cubicBezTo>
                    <a:pt x="70534" y="315087"/>
                    <a:pt x="0" y="244552"/>
                    <a:pt x="0" y="157544"/>
                  </a:cubicBezTo>
                  <a:cubicBezTo>
                    <a:pt x="0" y="70535"/>
                    <a:pt x="70534" y="0"/>
                    <a:pt x="157543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2C0B0624-497C-1840-8414-44AEAADAFD8B}"/>
                </a:ext>
              </a:extLst>
            </p:cNvPr>
            <p:cNvSpPr/>
            <p:nvPr/>
          </p:nvSpPr>
          <p:spPr>
            <a:xfrm>
              <a:off x="4683537" y="2774727"/>
              <a:ext cx="1937289" cy="1078039"/>
            </a:xfrm>
            <a:custGeom>
              <a:avLst/>
              <a:gdLst>
                <a:gd name="connsiteX0" fmla="*/ 1937290 w 1937289"/>
                <a:gd name="connsiteY0" fmla="*/ 165735 h 1078039"/>
                <a:gd name="connsiteX1" fmla="*/ 1937290 w 1937289"/>
                <a:gd name="connsiteY1" fmla="*/ 1078039 h 1078039"/>
                <a:gd name="connsiteX2" fmla="*/ 659035 w 1937289"/>
                <a:gd name="connsiteY2" fmla="*/ 1078039 h 1078039"/>
                <a:gd name="connsiteX3" fmla="*/ 311725 w 1937289"/>
                <a:gd name="connsiteY3" fmla="*/ 948433 h 1078039"/>
                <a:gd name="connsiteX4" fmla="*/ 182118 w 1937289"/>
                <a:gd name="connsiteY4" fmla="*/ 1078039 h 1078039"/>
                <a:gd name="connsiteX5" fmla="*/ 0 w 1937289"/>
                <a:gd name="connsiteY5" fmla="*/ 1078039 h 1078039"/>
                <a:gd name="connsiteX6" fmla="*/ 0 w 1937289"/>
                <a:gd name="connsiteY6" fmla="*/ 0 h 1078039"/>
                <a:gd name="connsiteX7" fmla="*/ 1937290 w 1937289"/>
                <a:gd name="connsiteY7" fmla="*/ 0 h 107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7289" h="1078039">
                  <a:moveTo>
                    <a:pt x="1937290" y="165735"/>
                  </a:moveTo>
                  <a:lnTo>
                    <a:pt x="1937290" y="1078039"/>
                  </a:lnTo>
                  <a:lnTo>
                    <a:pt x="659035" y="1078039"/>
                  </a:lnTo>
                  <a:cubicBezTo>
                    <a:pt x="598913" y="946347"/>
                    <a:pt x="443417" y="888311"/>
                    <a:pt x="311725" y="948433"/>
                  </a:cubicBezTo>
                  <a:cubicBezTo>
                    <a:pt x="254337" y="974627"/>
                    <a:pt x="208312" y="1020651"/>
                    <a:pt x="182118" y="1078039"/>
                  </a:cubicBezTo>
                  <a:lnTo>
                    <a:pt x="0" y="1078039"/>
                  </a:lnTo>
                  <a:lnTo>
                    <a:pt x="0" y="0"/>
                  </a:lnTo>
                  <a:lnTo>
                    <a:pt x="193729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61C3C798-4BAE-3848-BB53-3263B098CC92}"/>
                </a:ext>
              </a:extLst>
            </p:cNvPr>
            <p:cNvSpPr/>
            <p:nvPr/>
          </p:nvSpPr>
          <p:spPr>
            <a:xfrm>
              <a:off x="7274909" y="3852767"/>
              <a:ext cx="233648" cy="164401"/>
            </a:xfrm>
            <a:custGeom>
              <a:avLst/>
              <a:gdLst>
                <a:gd name="connsiteX0" fmla="*/ 233648 w 233648"/>
                <a:gd name="connsiteY0" fmla="*/ 0 h 164401"/>
                <a:gd name="connsiteX1" fmla="*/ 233648 w 233648"/>
                <a:gd name="connsiteY1" fmla="*/ 164402 h 164401"/>
                <a:gd name="connsiteX2" fmla="*/ 17621 w 233648"/>
                <a:gd name="connsiteY2" fmla="*/ 164402 h 164401"/>
                <a:gd name="connsiteX3" fmla="*/ 23622 w 233648"/>
                <a:gd name="connsiteY3" fmla="*/ 108776 h 164401"/>
                <a:gd name="connsiteX4" fmla="*/ 0 w 233648"/>
                <a:gd name="connsiteY4" fmla="*/ 0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48" h="164401">
                  <a:moveTo>
                    <a:pt x="233648" y="0"/>
                  </a:moveTo>
                  <a:lnTo>
                    <a:pt x="233648" y="164402"/>
                  </a:lnTo>
                  <a:lnTo>
                    <a:pt x="17621" y="164402"/>
                  </a:lnTo>
                  <a:cubicBezTo>
                    <a:pt x="21650" y="146133"/>
                    <a:pt x="23670" y="127483"/>
                    <a:pt x="23622" y="108776"/>
                  </a:cubicBezTo>
                  <a:cubicBezTo>
                    <a:pt x="23660" y="71238"/>
                    <a:pt x="15602" y="34138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969897A6-0C12-5143-AB5D-B83FE3465BCE}"/>
                </a:ext>
              </a:extLst>
            </p:cNvPr>
            <p:cNvSpPr/>
            <p:nvPr/>
          </p:nvSpPr>
          <p:spPr>
            <a:xfrm>
              <a:off x="6774465" y="3109721"/>
              <a:ext cx="678560" cy="324040"/>
            </a:xfrm>
            <a:custGeom>
              <a:avLst/>
              <a:gdLst>
                <a:gd name="connsiteX0" fmla="*/ 678561 w 678560"/>
                <a:gd name="connsiteY0" fmla="*/ 324041 h 324040"/>
                <a:gd name="connsiteX1" fmla="*/ 58960 w 678560"/>
                <a:gd name="connsiteY1" fmla="*/ 324041 h 324040"/>
                <a:gd name="connsiteX2" fmla="*/ 0 w 678560"/>
                <a:gd name="connsiteY2" fmla="*/ 265081 h 324040"/>
                <a:gd name="connsiteX3" fmla="*/ 0 w 678560"/>
                <a:gd name="connsiteY3" fmla="*/ 58960 h 324040"/>
                <a:gd name="connsiteX4" fmla="*/ 58960 w 678560"/>
                <a:gd name="connsiteY4" fmla="*/ 0 h 324040"/>
                <a:gd name="connsiteX5" fmla="*/ 433388 w 678560"/>
                <a:gd name="connsiteY5" fmla="*/ 0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560" h="324040">
                  <a:moveTo>
                    <a:pt x="678561" y="324041"/>
                  </a:moveTo>
                  <a:lnTo>
                    <a:pt x="58960" y="324041"/>
                  </a:lnTo>
                  <a:cubicBezTo>
                    <a:pt x="26394" y="324041"/>
                    <a:pt x="0" y="297647"/>
                    <a:pt x="0" y="265081"/>
                  </a:cubicBezTo>
                  <a:lnTo>
                    <a:pt x="0" y="58960"/>
                  </a:lnTo>
                  <a:cubicBezTo>
                    <a:pt x="0" y="26394"/>
                    <a:pt x="26394" y="0"/>
                    <a:pt x="58960" y="0"/>
                  </a:cubicBezTo>
                  <a:lnTo>
                    <a:pt x="4333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2417BCCF-0172-4044-8EE3-D221357FA2D9}"/>
                </a:ext>
              </a:extLst>
            </p:cNvPr>
            <p:cNvSpPr/>
            <p:nvPr/>
          </p:nvSpPr>
          <p:spPr>
            <a:xfrm>
              <a:off x="4683537" y="2634329"/>
              <a:ext cx="1937289" cy="140398"/>
            </a:xfrm>
            <a:custGeom>
              <a:avLst/>
              <a:gdLst>
                <a:gd name="connsiteX0" fmla="*/ 0 w 1937289"/>
                <a:gd name="connsiteY0" fmla="*/ 0 h 140398"/>
                <a:gd name="connsiteX1" fmla="*/ 1937290 w 1937289"/>
                <a:gd name="connsiteY1" fmla="*/ 0 h 140398"/>
                <a:gd name="connsiteX2" fmla="*/ 1937290 w 1937289"/>
                <a:gd name="connsiteY2" fmla="*/ 140399 h 140398"/>
                <a:gd name="connsiteX3" fmla="*/ 0 w 1937289"/>
                <a:gd name="connsiteY3" fmla="*/ 140399 h 14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7289" h="140398">
                  <a:moveTo>
                    <a:pt x="0" y="0"/>
                  </a:moveTo>
                  <a:lnTo>
                    <a:pt x="1937290" y="0"/>
                  </a:lnTo>
                  <a:lnTo>
                    <a:pt x="1937290" y="140399"/>
                  </a:lnTo>
                  <a:lnTo>
                    <a:pt x="0" y="14039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4367123F-D672-7C40-8A12-370343A4F3BF}"/>
                </a:ext>
              </a:extLst>
            </p:cNvPr>
            <p:cNvSpPr/>
            <p:nvPr/>
          </p:nvSpPr>
          <p:spPr>
            <a:xfrm>
              <a:off x="4683537" y="3852767"/>
              <a:ext cx="182118" cy="164401"/>
            </a:xfrm>
            <a:custGeom>
              <a:avLst/>
              <a:gdLst>
                <a:gd name="connsiteX0" fmla="*/ 0 w 182118"/>
                <a:gd name="connsiteY0" fmla="*/ 0 h 164401"/>
                <a:gd name="connsiteX1" fmla="*/ 182118 w 182118"/>
                <a:gd name="connsiteY1" fmla="*/ 0 h 164401"/>
                <a:gd name="connsiteX2" fmla="*/ 158496 w 182118"/>
                <a:gd name="connsiteY2" fmla="*/ 108776 h 164401"/>
                <a:gd name="connsiteX3" fmla="*/ 164497 w 182118"/>
                <a:gd name="connsiteY3" fmla="*/ 164402 h 164401"/>
                <a:gd name="connsiteX4" fmla="*/ 0 w 182118"/>
                <a:gd name="connsiteY4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18" h="164401">
                  <a:moveTo>
                    <a:pt x="0" y="0"/>
                  </a:moveTo>
                  <a:lnTo>
                    <a:pt x="182118" y="0"/>
                  </a:lnTo>
                  <a:cubicBezTo>
                    <a:pt x="166516" y="34138"/>
                    <a:pt x="158458" y="71238"/>
                    <a:pt x="158496" y="108776"/>
                  </a:cubicBezTo>
                  <a:cubicBezTo>
                    <a:pt x="158448" y="127483"/>
                    <a:pt x="160468" y="146133"/>
                    <a:pt x="164497" y="164402"/>
                  </a:cubicBezTo>
                  <a:lnTo>
                    <a:pt x="0" y="16440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6315563E-9D98-8E41-8D94-AB3E24CE9BAE}"/>
                </a:ext>
              </a:extLst>
            </p:cNvPr>
            <p:cNvSpPr/>
            <p:nvPr/>
          </p:nvSpPr>
          <p:spPr>
            <a:xfrm>
              <a:off x="6620827" y="3852767"/>
              <a:ext cx="177260" cy="164401"/>
            </a:xfrm>
            <a:custGeom>
              <a:avLst/>
              <a:gdLst>
                <a:gd name="connsiteX0" fmla="*/ 0 w 177260"/>
                <a:gd name="connsiteY0" fmla="*/ 0 h 164401"/>
                <a:gd name="connsiteX1" fmla="*/ 177260 w 177260"/>
                <a:gd name="connsiteY1" fmla="*/ 0 h 164401"/>
                <a:gd name="connsiteX2" fmla="*/ 153638 w 177260"/>
                <a:gd name="connsiteY2" fmla="*/ 108776 h 164401"/>
                <a:gd name="connsiteX3" fmla="*/ 159639 w 177260"/>
                <a:gd name="connsiteY3" fmla="*/ 164402 h 164401"/>
                <a:gd name="connsiteX4" fmla="*/ 0 w 177260"/>
                <a:gd name="connsiteY4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60" h="164401">
                  <a:moveTo>
                    <a:pt x="0" y="0"/>
                  </a:moveTo>
                  <a:lnTo>
                    <a:pt x="177260" y="0"/>
                  </a:lnTo>
                  <a:cubicBezTo>
                    <a:pt x="161658" y="34138"/>
                    <a:pt x="153600" y="71238"/>
                    <a:pt x="153638" y="108776"/>
                  </a:cubicBezTo>
                  <a:cubicBezTo>
                    <a:pt x="153591" y="127483"/>
                    <a:pt x="155610" y="146133"/>
                    <a:pt x="159639" y="164402"/>
                  </a:cubicBezTo>
                  <a:lnTo>
                    <a:pt x="0" y="16440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DC5A7887-679B-3140-8A52-90FE0FC48A2D}"/>
                </a:ext>
              </a:extLst>
            </p:cNvPr>
            <p:cNvSpPr/>
            <p:nvPr/>
          </p:nvSpPr>
          <p:spPr>
            <a:xfrm>
              <a:off x="4946523" y="3803999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4 w 315086"/>
                <a:gd name="connsiteY1" fmla="*/ 315087 h 315087"/>
                <a:gd name="connsiteX2" fmla="*/ 0 w 315086"/>
                <a:gd name="connsiteY2" fmla="*/ 157544 h 315087"/>
                <a:gd name="connsiteX3" fmla="*/ 157544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4" y="315087"/>
                  </a:cubicBezTo>
                  <a:cubicBezTo>
                    <a:pt x="70535" y="315087"/>
                    <a:pt x="0" y="244552"/>
                    <a:pt x="0" y="157544"/>
                  </a:cubicBezTo>
                  <a:cubicBezTo>
                    <a:pt x="0" y="70535"/>
                    <a:pt x="70535" y="0"/>
                    <a:pt x="157544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A6FED90E-7A2F-EB46-BEFC-1DAA909E6B81}"/>
                </a:ext>
              </a:extLst>
            </p:cNvPr>
            <p:cNvSpPr/>
            <p:nvPr/>
          </p:nvSpPr>
          <p:spPr>
            <a:xfrm>
              <a:off x="4842032" y="3699595"/>
              <a:ext cx="524162" cy="524122"/>
            </a:xfrm>
            <a:custGeom>
              <a:avLst/>
              <a:gdLst>
                <a:gd name="connsiteX0" fmla="*/ 500540 w 524162"/>
                <a:gd name="connsiteY0" fmla="*/ 153172 h 524122"/>
                <a:gd name="connsiteX1" fmla="*/ 524162 w 524162"/>
                <a:gd name="connsiteY1" fmla="*/ 261947 h 524122"/>
                <a:gd name="connsiteX2" fmla="*/ 518161 w 524162"/>
                <a:gd name="connsiteY2" fmla="*/ 317573 h 524122"/>
                <a:gd name="connsiteX3" fmla="*/ 206541 w 524162"/>
                <a:gd name="connsiteY3" fmla="*/ 518112 h 524122"/>
                <a:gd name="connsiteX4" fmla="*/ 6002 w 524162"/>
                <a:gd name="connsiteY4" fmla="*/ 317573 h 524122"/>
                <a:gd name="connsiteX5" fmla="*/ 1 w 524162"/>
                <a:gd name="connsiteY5" fmla="*/ 261947 h 524122"/>
                <a:gd name="connsiteX6" fmla="*/ 262310 w 524162"/>
                <a:gd name="connsiteY6" fmla="*/ 0 h 524122"/>
                <a:gd name="connsiteX7" fmla="*/ 500540 w 524162"/>
                <a:gd name="connsiteY7" fmla="*/ 153172 h 5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162" h="524122">
                  <a:moveTo>
                    <a:pt x="500540" y="153172"/>
                  </a:moveTo>
                  <a:cubicBezTo>
                    <a:pt x="516141" y="187309"/>
                    <a:pt x="524200" y="224409"/>
                    <a:pt x="524162" y="261947"/>
                  </a:cubicBezTo>
                  <a:cubicBezTo>
                    <a:pt x="524209" y="280654"/>
                    <a:pt x="522190" y="299304"/>
                    <a:pt x="518161" y="317573"/>
                  </a:cubicBezTo>
                  <a:cubicBezTo>
                    <a:pt x="487490" y="459000"/>
                    <a:pt x="347968" y="548792"/>
                    <a:pt x="206541" y="518112"/>
                  </a:cubicBezTo>
                  <a:cubicBezTo>
                    <a:pt x="106167" y="496348"/>
                    <a:pt x="27766" y="417948"/>
                    <a:pt x="6002" y="317573"/>
                  </a:cubicBezTo>
                  <a:cubicBezTo>
                    <a:pt x="1973" y="299304"/>
                    <a:pt x="-47" y="280654"/>
                    <a:pt x="1" y="261947"/>
                  </a:cubicBezTo>
                  <a:cubicBezTo>
                    <a:pt x="96" y="117177"/>
                    <a:pt x="117539" y="-105"/>
                    <a:pt x="262310" y="0"/>
                  </a:cubicBezTo>
                  <a:cubicBezTo>
                    <a:pt x="364847" y="67"/>
                    <a:pt x="457925" y="59912"/>
                    <a:pt x="500540" y="153172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62D91631-5168-414E-B5A6-ADF9F3F32037}"/>
                </a:ext>
              </a:extLst>
            </p:cNvPr>
            <p:cNvSpPr/>
            <p:nvPr/>
          </p:nvSpPr>
          <p:spPr>
            <a:xfrm>
              <a:off x="6878955" y="3803999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3 w 315087"/>
                <a:gd name="connsiteY1" fmla="*/ 315087 h 315087"/>
                <a:gd name="connsiteX2" fmla="*/ 0 w 315087"/>
                <a:gd name="connsiteY2" fmla="*/ 157544 h 315087"/>
                <a:gd name="connsiteX3" fmla="*/ 157543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3" y="315087"/>
                  </a:cubicBezTo>
                  <a:cubicBezTo>
                    <a:pt x="70534" y="315087"/>
                    <a:pt x="0" y="244552"/>
                    <a:pt x="0" y="157544"/>
                  </a:cubicBezTo>
                  <a:cubicBezTo>
                    <a:pt x="0" y="70535"/>
                    <a:pt x="70534" y="0"/>
                    <a:pt x="157543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B2EE4903-4108-4045-852F-FC26CFAAF0C0}"/>
                </a:ext>
              </a:extLst>
            </p:cNvPr>
            <p:cNvSpPr/>
            <p:nvPr/>
          </p:nvSpPr>
          <p:spPr>
            <a:xfrm>
              <a:off x="6774465" y="3699462"/>
              <a:ext cx="524067" cy="524035"/>
            </a:xfrm>
            <a:custGeom>
              <a:avLst/>
              <a:gdLst>
                <a:gd name="connsiteX0" fmla="*/ 500444 w 524067"/>
                <a:gd name="connsiteY0" fmla="*/ 153305 h 524035"/>
                <a:gd name="connsiteX1" fmla="*/ 524066 w 524067"/>
                <a:gd name="connsiteY1" fmla="*/ 262081 h 524035"/>
                <a:gd name="connsiteX2" fmla="*/ 518065 w 524067"/>
                <a:gd name="connsiteY2" fmla="*/ 317706 h 524035"/>
                <a:gd name="connsiteX3" fmla="*/ 206274 w 524067"/>
                <a:gd name="connsiteY3" fmla="*/ 517979 h 524035"/>
                <a:gd name="connsiteX4" fmla="*/ 6001 w 524067"/>
                <a:gd name="connsiteY4" fmla="*/ 317706 h 524035"/>
                <a:gd name="connsiteX5" fmla="*/ 1 w 524067"/>
                <a:gd name="connsiteY5" fmla="*/ 262081 h 524035"/>
                <a:gd name="connsiteX6" fmla="*/ 261986 w 524067"/>
                <a:gd name="connsiteY6" fmla="*/ 0 h 524035"/>
                <a:gd name="connsiteX7" fmla="*/ 500444 w 524067"/>
                <a:gd name="connsiteY7" fmla="*/ 153305 h 5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67" h="524035">
                  <a:moveTo>
                    <a:pt x="500444" y="153305"/>
                  </a:moveTo>
                  <a:cubicBezTo>
                    <a:pt x="516046" y="187443"/>
                    <a:pt x="524104" y="224542"/>
                    <a:pt x="524066" y="262081"/>
                  </a:cubicBezTo>
                  <a:cubicBezTo>
                    <a:pt x="524114" y="280788"/>
                    <a:pt x="522095" y="299438"/>
                    <a:pt x="518065" y="317706"/>
                  </a:cubicBezTo>
                  <a:cubicBezTo>
                    <a:pt x="487271" y="459105"/>
                    <a:pt x="347682" y="548774"/>
                    <a:pt x="206274" y="517979"/>
                  </a:cubicBezTo>
                  <a:cubicBezTo>
                    <a:pt x="106081" y="496167"/>
                    <a:pt x="27823" y="417900"/>
                    <a:pt x="6001" y="317706"/>
                  </a:cubicBezTo>
                  <a:cubicBezTo>
                    <a:pt x="1973" y="299438"/>
                    <a:pt x="-47" y="280788"/>
                    <a:pt x="1" y="262081"/>
                  </a:cubicBezTo>
                  <a:cubicBezTo>
                    <a:pt x="-28" y="117367"/>
                    <a:pt x="117272" y="29"/>
                    <a:pt x="261986" y="0"/>
                  </a:cubicBezTo>
                  <a:cubicBezTo>
                    <a:pt x="364637" y="-19"/>
                    <a:pt x="457848" y="59903"/>
                    <a:pt x="500444" y="153305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BA167B6F-DB39-054E-B960-95A1BF1596F5}"/>
                </a:ext>
              </a:extLst>
            </p:cNvPr>
            <p:cNvSpPr/>
            <p:nvPr/>
          </p:nvSpPr>
          <p:spPr>
            <a:xfrm>
              <a:off x="6774465" y="3561683"/>
              <a:ext cx="128301" cy="9525"/>
            </a:xfrm>
            <a:custGeom>
              <a:avLst/>
              <a:gdLst>
                <a:gd name="connsiteX0" fmla="*/ 128302 w 128301"/>
                <a:gd name="connsiteY0" fmla="*/ 0 h 9525"/>
                <a:gd name="connsiteX1" fmla="*/ 0 w 1283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01" h="9525">
                  <a:moveTo>
                    <a:pt x="128302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EE031BB2-2765-AA40-B119-809638634AD7}"/>
                </a:ext>
              </a:extLst>
            </p:cNvPr>
            <p:cNvSpPr/>
            <p:nvPr/>
          </p:nvSpPr>
          <p:spPr>
            <a:xfrm>
              <a:off x="7274909" y="3852767"/>
              <a:ext cx="233648" cy="9525"/>
            </a:xfrm>
            <a:custGeom>
              <a:avLst/>
              <a:gdLst>
                <a:gd name="connsiteX0" fmla="*/ 233648 w 233648"/>
                <a:gd name="connsiteY0" fmla="*/ 0 h 9525"/>
                <a:gd name="connsiteX1" fmla="*/ 0 w 2336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648" h="9525">
                  <a:moveTo>
                    <a:pt x="233648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4CE05147-33DF-5648-A0E8-7DEBBD2A6AB2}"/>
                </a:ext>
              </a:extLst>
            </p:cNvPr>
            <p:cNvSpPr/>
            <p:nvPr/>
          </p:nvSpPr>
          <p:spPr>
            <a:xfrm>
              <a:off x="4683537" y="2634329"/>
              <a:ext cx="1937289" cy="1382839"/>
            </a:xfrm>
            <a:custGeom>
              <a:avLst/>
              <a:gdLst>
                <a:gd name="connsiteX0" fmla="*/ 164497 w 1937289"/>
                <a:gd name="connsiteY0" fmla="*/ 1382839 h 1382839"/>
                <a:gd name="connsiteX1" fmla="*/ 0 w 1937289"/>
                <a:gd name="connsiteY1" fmla="*/ 1382839 h 1382839"/>
                <a:gd name="connsiteX2" fmla="*/ 0 w 1937289"/>
                <a:gd name="connsiteY2" fmla="*/ 1218438 h 1382839"/>
                <a:gd name="connsiteX3" fmla="*/ 0 w 1937289"/>
                <a:gd name="connsiteY3" fmla="*/ 140398 h 1382839"/>
                <a:gd name="connsiteX4" fmla="*/ 0 w 1937289"/>
                <a:gd name="connsiteY4" fmla="*/ 0 h 1382839"/>
                <a:gd name="connsiteX5" fmla="*/ 1937290 w 1937289"/>
                <a:gd name="connsiteY5" fmla="*/ 0 h 1382839"/>
                <a:gd name="connsiteX6" fmla="*/ 1937290 w 1937289"/>
                <a:gd name="connsiteY6" fmla="*/ 140398 h 1382839"/>
                <a:gd name="connsiteX7" fmla="*/ 1937290 w 1937289"/>
                <a:gd name="connsiteY7" fmla="*/ 306134 h 1382839"/>
                <a:gd name="connsiteX8" fmla="*/ 1937290 w 1937289"/>
                <a:gd name="connsiteY8" fmla="*/ 1218438 h 1382839"/>
                <a:gd name="connsiteX9" fmla="*/ 1937290 w 1937289"/>
                <a:gd name="connsiteY9" fmla="*/ 1382839 h 1382839"/>
                <a:gd name="connsiteX10" fmla="*/ 676656 w 1937289"/>
                <a:gd name="connsiteY10" fmla="*/ 1382839 h 138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89" h="1382839">
                  <a:moveTo>
                    <a:pt x="164497" y="1382839"/>
                  </a:moveTo>
                  <a:lnTo>
                    <a:pt x="0" y="1382839"/>
                  </a:lnTo>
                  <a:lnTo>
                    <a:pt x="0" y="1218438"/>
                  </a:lnTo>
                  <a:lnTo>
                    <a:pt x="0" y="140398"/>
                  </a:lnTo>
                  <a:lnTo>
                    <a:pt x="0" y="0"/>
                  </a:lnTo>
                  <a:lnTo>
                    <a:pt x="1937290" y="0"/>
                  </a:lnTo>
                  <a:lnTo>
                    <a:pt x="1937290" y="140398"/>
                  </a:lnTo>
                  <a:lnTo>
                    <a:pt x="1937290" y="306134"/>
                  </a:lnTo>
                  <a:lnTo>
                    <a:pt x="1937290" y="1218438"/>
                  </a:lnTo>
                  <a:lnTo>
                    <a:pt x="1937290" y="1382839"/>
                  </a:lnTo>
                  <a:lnTo>
                    <a:pt x="676656" y="138283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233D974A-0CEC-ED40-878D-E8C372AB795E}"/>
                </a:ext>
              </a:extLst>
            </p:cNvPr>
            <p:cNvSpPr/>
            <p:nvPr/>
          </p:nvSpPr>
          <p:spPr>
            <a:xfrm>
              <a:off x="6620827" y="2940367"/>
              <a:ext cx="887729" cy="1076801"/>
            </a:xfrm>
            <a:custGeom>
              <a:avLst/>
              <a:gdLst>
                <a:gd name="connsiteX0" fmla="*/ 671798 w 887729"/>
                <a:gd name="connsiteY0" fmla="*/ 1076801 h 1076801"/>
                <a:gd name="connsiteX1" fmla="*/ 887730 w 887729"/>
                <a:gd name="connsiteY1" fmla="*/ 1076801 h 1076801"/>
                <a:gd name="connsiteX2" fmla="*/ 887730 w 887729"/>
                <a:gd name="connsiteY2" fmla="*/ 566833 h 1076801"/>
                <a:gd name="connsiteX3" fmla="*/ 832199 w 887729"/>
                <a:gd name="connsiteY3" fmla="*/ 493395 h 1076801"/>
                <a:gd name="connsiteX4" fmla="*/ 587026 w 887729"/>
                <a:gd name="connsiteY4" fmla="*/ 169545 h 1076801"/>
                <a:gd name="connsiteX5" fmla="*/ 493586 w 887729"/>
                <a:gd name="connsiteY5" fmla="*/ 45720 h 1076801"/>
                <a:gd name="connsiteX6" fmla="*/ 401669 w 887729"/>
                <a:gd name="connsiteY6" fmla="*/ 0 h 1076801"/>
                <a:gd name="connsiteX7" fmla="*/ 0 w 887729"/>
                <a:gd name="connsiteY7" fmla="*/ 0 h 107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7729" h="1076801">
                  <a:moveTo>
                    <a:pt x="671798" y="1076801"/>
                  </a:moveTo>
                  <a:lnTo>
                    <a:pt x="887730" y="1076801"/>
                  </a:lnTo>
                  <a:lnTo>
                    <a:pt x="887730" y="566833"/>
                  </a:lnTo>
                  <a:lnTo>
                    <a:pt x="832199" y="493395"/>
                  </a:lnTo>
                  <a:lnTo>
                    <a:pt x="587026" y="169545"/>
                  </a:lnTo>
                  <a:lnTo>
                    <a:pt x="493586" y="45720"/>
                  </a:lnTo>
                  <a:cubicBezTo>
                    <a:pt x="471811" y="16907"/>
                    <a:pt x="437779" y="-19"/>
                    <a:pt x="401669" y="0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CB87974B-52AB-5E43-B360-C2E2E8D3CBD1}"/>
                </a:ext>
              </a:extLst>
            </p:cNvPr>
            <p:cNvSpPr/>
            <p:nvPr/>
          </p:nvSpPr>
          <p:spPr>
            <a:xfrm>
              <a:off x="6620827" y="4017168"/>
              <a:ext cx="159543" cy="9525"/>
            </a:xfrm>
            <a:custGeom>
              <a:avLst/>
              <a:gdLst>
                <a:gd name="connsiteX0" fmla="*/ 0 w 159543"/>
                <a:gd name="connsiteY0" fmla="*/ 0 h 9525"/>
                <a:gd name="connsiteX1" fmla="*/ 159544 w 15954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543" h="9525">
                  <a:moveTo>
                    <a:pt x="0" y="0"/>
                  </a:moveTo>
                  <a:lnTo>
                    <a:pt x="15954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4B686E71-DE3D-B44D-A169-11DEA601A160}"/>
                </a:ext>
              </a:extLst>
            </p:cNvPr>
            <p:cNvSpPr/>
            <p:nvPr/>
          </p:nvSpPr>
          <p:spPr>
            <a:xfrm>
              <a:off x="6774465" y="3109721"/>
              <a:ext cx="678560" cy="324040"/>
            </a:xfrm>
            <a:custGeom>
              <a:avLst/>
              <a:gdLst>
                <a:gd name="connsiteX0" fmla="*/ 433388 w 678560"/>
                <a:gd name="connsiteY0" fmla="*/ 0 h 324040"/>
                <a:gd name="connsiteX1" fmla="*/ 58960 w 678560"/>
                <a:gd name="connsiteY1" fmla="*/ 0 h 324040"/>
                <a:gd name="connsiteX2" fmla="*/ 0 w 678560"/>
                <a:gd name="connsiteY2" fmla="*/ 58960 h 324040"/>
                <a:gd name="connsiteX3" fmla="*/ 0 w 678560"/>
                <a:gd name="connsiteY3" fmla="*/ 265081 h 324040"/>
                <a:gd name="connsiteX4" fmla="*/ 58960 w 678560"/>
                <a:gd name="connsiteY4" fmla="*/ 324041 h 324040"/>
                <a:gd name="connsiteX5" fmla="*/ 678561 w 678560"/>
                <a:gd name="connsiteY5" fmla="*/ 324041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560" h="324040">
                  <a:moveTo>
                    <a:pt x="433388" y="0"/>
                  </a:moveTo>
                  <a:lnTo>
                    <a:pt x="58960" y="0"/>
                  </a:lnTo>
                  <a:cubicBezTo>
                    <a:pt x="26394" y="0"/>
                    <a:pt x="0" y="26394"/>
                    <a:pt x="0" y="58960"/>
                  </a:cubicBezTo>
                  <a:lnTo>
                    <a:pt x="0" y="265081"/>
                  </a:lnTo>
                  <a:cubicBezTo>
                    <a:pt x="0" y="297647"/>
                    <a:pt x="26394" y="324041"/>
                    <a:pt x="58960" y="324041"/>
                  </a:cubicBezTo>
                  <a:lnTo>
                    <a:pt x="678561" y="32404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AEA377E2-79F1-0A4C-A721-75A558924D69}"/>
                </a:ext>
              </a:extLst>
            </p:cNvPr>
            <p:cNvSpPr/>
            <p:nvPr/>
          </p:nvSpPr>
          <p:spPr>
            <a:xfrm>
              <a:off x="4683537" y="2774727"/>
              <a:ext cx="1937289" cy="9525"/>
            </a:xfrm>
            <a:custGeom>
              <a:avLst/>
              <a:gdLst>
                <a:gd name="connsiteX0" fmla="*/ 1937290 w 1937289"/>
                <a:gd name="connsiteY0" fmla="*/ 0 h 9525"/>
                <a:gd name="connsiteX1" fmla="*/ 0 w 193728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7289" h="9525">
                  <a:moveTo>
                    <a:pt x="1937290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02652E3F-77A1-E343-8289-5ED4430E8256}"/>
                </a:ext>
              </a:extLst>
            </p:cNvPr>
            <p:cNvSpPr/>
            <p:nvPr/>
          </p:nvSpPr>
          <p:spPr>
            <a:xfrm>
              <a:off x="4683537" y="3852767"/>
              <a:ext cx="182118" cy="9525"/>
            </a:xfrm>
            <a:custGeom>
              <a:avLst/>
              <a:gdLst>
                <a:gd name="connsiteX0" fmla="*/ 182118 w 182118"/>
                <a:gd name="connsiteY0" fmla="*/ 0 h 9525"/>
                <a:gd name="connsiteX1" fmla="*/ 0 w 1821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118" h="9525">
                  <a:moveTo>
                    <a:pt x="182118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B93C79C1-EF87-9441-A861-27B9D4476A68}"/>
                </a:ext>
              </a:extLst>
            </p:cNvPr>
            <p:cNvSpPr/>
            <p:nvPr/>
          </p:nvSpPr>
          <p:spPr>
            <a:xfrm>
              <a:off x="5342477" y="3852767"/>
              <a:ext cx="1455610" cy="9525"/>
            </a:xfrm>
            <a:custGeom>
              <a:avLst/>
              <a:gdLst>
                <a:gd name="connsiteX0" fmla="*/ 0 w 1455610"/>
                <a:gd name="connsiteY0" fmla="*/ 0 h 9525"/>
                <a:gd name="connsiteX1" fmla="*/ 95 w 1455610"/>
                <a:gd name="connsiteY1" fmla="*/ 0 h 9525"/>
                <a:gd name="connsiteX2" fmla="*/ 1278350 w 1455610"/>
                <a:gd name="connsiteY2" fmla="*/ 0 h 9525"/>
                <a:gd name="connsiteX3" fmla="*/ 1455610 w 1455610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610" h="9525">
                  <a:moveTo>
                    <a:pt x="0" y="0"/>
                  </a:moveTo>
                  <a:lnTo>
                    <a:pt x="95" y="0"/>
                  </a:lnTo>
                  <a:lnTo>
                    <a:pt x="1278350" y="0"/>
                  </a:lnTo>
                  <a:lnTo>
                    <a:pt x="145561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71" name="Скругленный прямоугольник 70"/>
          <p:cNvSpPr/>
          <p:nvPr/>
        </p:nvSpPr>
        <p:spPr>
          <a:xfrm>
            <a:off x="9719497" y="4868402"/>
            <a:ext cx="2389407" cy="15369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endParaRPr lang="ru-RU" sz="21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02EBA6C-4B9F-4705-8C20-418A2BCCBF19}"/>
              </a:ext>
            </a:extLst>
          </p:cNvPr>
          <p:cNvSpPr/>
          <p:nvPr/>
        </p:nvSpPr>
        <p:spPr>
          <a:xfrm>
            <a:off x="9918379" y="4868403"/>
            <a:ext cx="1984248" cy="594635"/>
          </a:xfrm>
          <a:prstGeom prst="rect">
            <a:avLst/>
          </a:prstGeom>
          <a:solidFill>
            <a:srgbClr val="1D49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304731"/>
            <a:r>
              <a:rPr lang="ru-RU" sz="1900" dirty="0">
                <a:solidFill>
                  <a:srgbClr val="000000"/>
                </a:solidFill>
              </a:rPr>
              <a:t>Хүлээн авагчийн агуулах</a:t>
            </a:r>
          </a:p>
        </p:txBody>
      </p:sp>
      <p:grpSp>
        <p:nvGrpSpPr>
          <p:cNvPr id="73" name="Рисунок 899">
            <a:extLst>
              <a:ext uri="{FF2B5EF4-FFF2-40B4-BE49-F238E27FC236}">
                <a16:creationId xmlns:a16="http://schemas.microsoft.com/office/drawing/2014/main" id="{BE682AEC-5323-4243-81FF-E3B344466D80}"/>
              </a:ext>
            </a:extLst>
          </p:cNvPr>
          <p:cNvGrpSpPr/>
          <p:nvPr/>
        </p:nvGrpSpPr>
        <p:grpSpPr>
          <a:xfrm>
            <a:off x="9892342" y="5527284"/>
            <a:ext cx="2010285" cy="820897"/>
            <a:chOff x="4855845" y="2391822"/>
            <a:chExt cx="2480310" cy="2074354"/>
          </a:xfrm>
        </p:grpSpPr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EE580B8C-1545-3645-AE68-1C11C1723C1E}"/>
                </a:ext>
              </a:extLst>
            </p:cNvPr>
            <p:cNvSpPr/>
            <p:nvPr/>
          </p:nvSpPr>
          <p:spPr>
            <a:xfrm>
              <a:off x="6714267" y="4164901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76DBCC0D-3E21-1F4D-B2E3-EF313C2F1379}"/>
                </a:ext>
              </a:extLst>
            </p:cNvPr>
            <p:cNvSpPr/>
            <p:nvPr/>
          </p:nvSpPr>
          <p:spPr>
            <a:xfrm>
              <a:off x="5938932" y="3815048"/>
              <a:ext cx="516826" cy="516826"/>
            </a:xfrm>
            <a:custGeom>
              <a:avLst/>
              <a:gdLst>
                <a:gd name="connsiteX0" fmla="*/ 258413 w 516826"/>
                <a:gd name="connsiteY0" fmla="*/ 349853 h 516826"/>
                <a:gd name="connsiteX1" fmla="*/ 258413 w 516826"/>
                <a:gd name="connsiteY1" fmla="*/ 446627 h 516826"/>
                <a:gd name="connsiteX2" fmla="*/ 441579 w 516826"/>
                <a:gd name="connsiteY2" fmla="*/ 446627 h 516826"/>
                <a:gd name="connsiteX3" fmla="*/ 441579 w 516826"/>
                <a:gd name="connsiteY3" fmla="*/ 349853 h 516826"/>
                <a:gd name="connsiteX4" fmla="*/ 0 w 516826"/>
                <a:gd name="connsiteY4" fmla="*/ 516827 h 516826"/>
                <a:gd name="connsiteX5" fmla="*/ 0 w 516826"/>
                <a:gd name="connsiteY5" fmla="*/ 0 h 516826"/>
                <a:gd name="connsiteX6" fmla="*/ 516826 w 516826"/>
                <a:gd name="connsiteY6" fmla="*/ 0 h 516826"/>
                <a:gd name="connsiteX7" fmla="*/ 516826 w 516826"/>
                <a:gd name="connsiteY7" fmla="*/ 516827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826" h="516826">
                  <a:moveTo>
                    <a:pt x="258413" y="349853"/>
                  </a:moveTo>
                  <a:lnTo>
                    <a:pt x="258413" y="446627"/>
                  </a:lnTo>
                  <a:lnTo>
                    <a:pt x="441579" y="446627"/>
                  </a:lnTo>
                  <a:lnTo>
                    <a:pt x="441579" y="349853"/>
                  </a:lnTo>
                  <a:close/>
                  <a:moveTo>
                    <a:pt x="0" y="516827"/>
                  </a:moveTo>
                  <a:lnTo>
                    <a:pt x="0" y="0"/>
                  </a:lnTo>
                  <a:lnTo>
                    <a:pt x="516826" y="0"/>
                  </a:lnTo>
                  <a:lnTo>
                    <a:pt x="516826" y="516827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C3387526-BD26-444A-A361-16535A467828}"/>
                </a:ext>
              </a:extLst>
            </p:cNvPr>
            <p:cNvSpPr/>
            <p:nvPr/>
          </p:nvSpPr>
          <p:spPr>
            <a:xfrm>
              <a:off x="4978812" y="2391822"/>
              <a:ext cx="2234755" cy="1942052"/>
            </a:xfrm>
            <a:custGeom>
              <a:avLst/>
              <a:gdLst>
                <a:gd name="connsiteX0" fmla="*/ 953262 w 2234755"/>
                <a:gd name="connsiteY0" fmla="*/ 265652 h 1942052"/>
                <a:gd name="connsiteX1" fmla="*/ 1281112 w 2234755"/>
                <a:gd name="connsiteY1" fmla="*/ 265652 h 1942052"/>
                <a:gd name="connsiteX2" fmla="*/ 1320832 w 2234755"/>
                <a:gd name="connsiteY2" fmla="*/ 225933 h 1942052"/>
                <a:gd name="connsiteX3" fmla="*/ 1320832 w 2234755"/>
                <a:gd name="connsiteY3" fmla="*/ 163449 h 1942052"/>
                <a:gd name="connsiteX4" fmla="*/ 1281112 w 2234755"/>
                <a:gd name="connsiteY4" fmla="*/ 123730 h 1942052"/>
                <a:gd name="connsiteX5" fmla="*/ 953262 w 2234755"/>
                <a:gd name="connsiteY5" fmla="*/ 123730 h 1942052"/>
                <a:gd name="connsiteX6" fmla="*/ 913543 w 2234755"/>
                <a:gd name="connsiteY6" fmla="*/ 163449 h 1942052"/>
                <a:gd name="connsiteX7" fmla="*/ 913543 w 2234755"/>
                <a:gd name="connsiteY7" fmla="*/ 225933 h 1942052"/>
                <a:gd name="connsiteX8" fmla="*/ 953262 w 2234755"/>
                <a:gd name="connsiteY8" fmla="*/ 265652 h 1942052"/>
                <a:gd name="connsiteX9" fmla="*/ 2110550 w 2234755"/>
                <a:gd name="connsiteY9" fmla="*/ 1942052 h 1942052"/>
                <a:gd name="connsiteX10" fmla="*/ 2110550 w 2234755"/>
                <a:gd name="connsiteY10" fmla="*/ 387763 h 1942052"/>
                <a:gd name="connsiteX11" fmla="*/ 123825 w 2234755"/>
                <a:gd name="connsiteY11" fmla="*/ 387763 h 1942052"/>
                <a:gd name="connsiteX12" fmla="*/ 123825 w 2234755"/>
                <a:gd name="connsiteY12" fmla="*/ 1942052 h 1942052"/>
                <a:gd name="connsiteX13" fmla="*/ 0 w 2234755"/>
                <a:gd name="connsiteY13" fmla="*/ 1942052 h 1942052"/>
                <a:gd name="connsiteX14" fmla="*/ 0 w 2234755"/>
                <a:gd name="connsiteY14" fmla="*/ 263652 h 1942052"/>
                <a:gd name="connsiteX15" fmla="*/ 1117187 w 2234755"/>
                <a:gd name="connsiteY15" fmla="*/ 0 h 1942052"/>
                <a:gd name="connsiteX16" fmla="*/ 2234755 w 2234755"/>
                <a:gd name="connsiteY16" fmla="*/ 263652 h 1942052"/>
                <a:gd name="connsiteX17" fmla="*/ 2234755 w 2234755"/>
                <a:gd name="connsiteY17" fmla="*/ 1942052 h 194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34755" h="1942052">
                  <a:moveTo>
                    <a:pt x="953262" y="265652"/>
                  </a:moveTo>
                  <a:lnTo>
                    <a:pt x="1281112" y="265652"/>
                  </a:lnTo>
                  <a:cubicBezTo>
                    <a:pt x="1303049" y="265652"/>
                    <a:pt x="1320832" y="247869"/>
                    <a:pt x="1320832" y="225933"/>
                  </a:cubicBezTo>
                  <a:lnTo>
                    <a:pt x="1320832" y="163449"/>
                  </a:lnTo>
                  <a:cubicBezTo>
                    <a:pt x="1320832" y="141513"/>
                    <a:pt x="1303049" y="123730"/>
                    <a:pt x="1281112" y="123730"/>
                  </a:cubicBezTo>
                  <a:lnTo>
                    <a:pt x="953262" y="123730"/>
                  </a:lnTo>
                  <a:cubicBezTo>
                    <a:pt x="931326" y="123730"/>
                    <a:pt x="913543" y="141513"/>
                    <a:pt x="913543" y="163449"/>
                  </a:cubicBezTo>
                  <a:lnTo>
                    <a:pt x="913543" y="225933"/>
                  </a:lnTo>
                  <a:cubicBezTo>
                    <a:pt x="913543" y="247869"/>
                    <a:pt x="931326" y="265652"/>
                    <a:pt x="953262" y="265652"/>
                  </a:cubicBezTo>
                  <a:close/>
                  <a:moveTo>
                    <a:pt x="2110550" y="1942052"/>
                  </a:moveTo>
                  <a:lnTo>
                    <a:pt x="2110550" y="387763"/>
                  </a:lnTo>
                  <a:lnTo>
                    <a:pt x="123825" y="387763"/>
                  </a:lnTo>
                  <a:lnTo>
                    <a:pt x="123825" y="1942052"/>
                  </a:lnTo>
                  <a:lnTo>
                    <a:pt x="0" y="1942052"/>
                  </a:lnTo>
                  <a:lnTo>
                    <a:pt x="0" y="263652"/>
                  </a:lnTo>
                  <a:lnTo>
                    <a:pt x="1117187" y="0"/>
                  </a:lnTo>
                  <a:lnTo>
                    <a:pt x="2234755" y="263652"/>
                  </a:lnTo>
                  <a:lnTo>
                    <a:pt x="2234755" y="194205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67A558BC-5AED-B74A-93A5-102B11708185}"/>
                </a:ext>
              </a:extLst>
            </p:cNvPr>
            <p:cNvSpPr/>
            <p:nvPr/>
          </p:nvSpPr>
          <p:spPr>
            <a:xfrm>
              <a:off x="6714267" y="3647979"/>
              <a:ext cx="183165" cy="96869"/>
            </a:xfrm>
            <a:custGeom>
              <a:avLst/>
              <a:gdLst>
                <a:gd name="connsiteX0" fmla="*/ 0 w 183165"/>
                <a:gd name="connsiteY0" fmla="*/ 0 h 96869"/>
                <a:gd name="connsiteX1" fmla="*/ 183166 w 183165"/>
                <a:gd name="connsiteY1" fmla="*/ 0 h 96869"/>
                <a:gd name="connsiteX2" fmla="*/ 183166 w 183165"/>
                <a:gd name="connsiteY2" fmla="*/ 96869 h 96869"/>
                <a:gd name="connsiteX3" fmla="*/ 0 w 183165"/>
                <a:gd name="connsiteY3" fmla="*/ 96869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869">
                  <a:moveTo>
                    <a:pt x="0" y="0"/>
                  </a:moveTo>
                  <a:lnTo>
                    <a:pt x="183166" y="0"/>
                  </a:lnTo>
                  <a:lnTo>
                    <a:pt x="183166" y="96869"/>
                  </a:lnTo>
                  <a:lnTo>
                    <a:pt x="0" y="96869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482D57F6-4C7F-8D48-8D9E-5F65A72FD31D}"/>
                </a:ext>
              </a:extLst>
            </p:cNvPr>
            <p:cNvSpPr/>
            <p:nvPr/>
          </p:nvSpPr>
          <p:spPr>
            <a:xfrm>
              <a:off x="5102637" y="2884932"/>
              <a:ext cx="1986724" cy="105346"/>
            </a:xfrm>
            <a:custGeom>
              <a:avLst/>
              <a:gdLst>
                <a:gd name="connsiteX0" fmla="*/ 0 w 1986724"/>
                <a:gd name="connsiteY0" fmla="*/ 0 h 105346"/>
                <a:gd name="connsiteX1" fmla="*/ 1986725 w 1986724"/>
                <a:gd name="connsiteY1" fmla="*/ 0 h 105346"/>
                <a:gd name="connsiteX2" fmla="*/ 1986725 w 1986724"/>
                <a:gd name="connsiteY2" fmla="*/ 105347 h 105346"/>
                <a:gd name="connsiteX3" fmla="*/ 0 w 1986724"/>
                <a:gd name="connsiteY3" fmla="*/ 105347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0"/>
                  </a:moveTo>
                  <a:lnTo>
                    <a:pt x="1986725" y="0"/>
                  </a:lnTo>
                  <a:lnTo>
                    <a:pt x="1986725" y="105347"/>
                  </a:lnTo>
                  <a:lnTo>
                    <a:pt x="0" y="10534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9B40B406-88FB-CE49-BCD7-8C251001060F}"/>
                </a:ext>
              </a:extLst>
            </p:cNvPr>
            <p:cNvSpPr/>
            <p:nvPr/>
          </p:nvSpPr>
          <p:spPr>
            <a:xfrm>
              <a:off x="5102637" y="2779585"/>
              <a:ext cx="1986724" cy="105346"/>
            </a:xfrm>
            <a:custGeom>
              <a:avLst/>
              <a:gdLst>
                <a:gd name="connsiteX0" fmla="*/ 0 w 1986724"/>
                <a:gd name="connsiteY0" fmla="*/ 0 h 105346"/>
                <a:gd name="connsiteX1" fmla="*/ 1986725 w 1986724"/>
                <a:gd name="connsiteY1" fmla="*/ 0 h 105346"/>
                <a:gd name="connsiteX2" fmla="*/ 1986725 w 1986724"/>
                <a:gd name="connsiteY2" fmla="*/ 105347 h 105346"/>
                <a:gd name="connsiteX3" fmla="*/ 0 w 1986724"/>
                <a:gd name="connsiteY3" fmla="*/ 105347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0"/>
                  </a:moveTo>
                  <a:lnTo>
                    <a:pt x="1986725" y="0"/>
                  </a:lnTo>
                  <a:lnTo>
                    <a:pt x="1986725" y="105347"/>
                  </a:lnTo>
                  <a:lnTo>
                    <a:pt x="0" y="10534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1D097F0F-32E7-CF43-B6CC-FC2E111EDAE7}"/>
                </a:ext>
              </a:extLst>
            </p:cNvPr>
            <p:cNvSpPr/>
            <p:nvPr/>
          </p:nvSpPr>
          <p:spPr>
            <a:xfrm>
              <a:off x="6455759" y="3298126"/>
              <a:ext cx="516540" cy="516921"/>
            </a:xfrm>
            <a:custGeom>
              <a:avLst/>
              <a:gdLst>
                <a:gd name="connsiteX0" fmla="*/ 258509 w 516540"/>
                <a:gd name="connsiteY0" fmla="*/ 446723 h 516921"/>
                <a:gd name="connsiteX1" fmla="*/ 441675 w 516540"/>
                <a:gd name="connsiteY1" fmla="*/ 446723 h 516921"/>
                <a:gd name="connsiteX2" fmla="*/ 441675 w 516540"/>
                <a:gd name="connsiteY2" fmla="*/ 349949 h 516921"/>
                <a:gd name="connsiteX3" fmla="*/ 258509 w 516540"/>
                <a:gd name="connsiteY3" fmla="*/ 349949 h 516921"/>
                <a:gd name="connsiteX4" fmla="*/ 0 w 516540"/>
                <a:gd name="connsiteY4" fmla="*/ 0 h 516921"/>
                <a:gd name="connsiteX5" fmla="*/ 516541 w 516540"/>
                <a:gd name="connsiteY5" fmla="*/ 0 h 516921"/>
                <a:gd name="connsiteX6" fmla="*/ 516541 w 516540"/>
                <a:gd name="connsiteY6" fmla="*/ 516922 h 516921"/>
                <a:gd name="connsiteX7" fmla="*/ 0 w 516540"/>
                <a:gd name="connsiteY7" fmla="*/ 516922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40" h="516921">
                  <a:moveTo>
                    <a:pt x="258509" y="446723"/>
                  </a:moveTo>
                  <a:lnTo>
                    <a:pt x="441675" y="446723"/>
                  </a:lnTo>
                  <a:lnTo>
                    <a:pt x="441675" y="349949"/>
                  </a:lnTo>
                  <a:lnTo>
                    <a:pt x="258509" y="349949"/>
                  </a:lnTo>
                  <a:close/>
                  <a:moveTo>
                    <a:pt x="0" y="0"/>
                  </a:moveTo>
                  <a:lnTo>
                    <a:pt x="516541" y="0"/>
                  </a:lnTo>
                  <a:lnTo>
                    <a:pt x="516541" y="516922"/>
                  </a:lnTo>
                  <a:lnTo>
                    <a:pt x="0" y="51692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8F60C60A-3205-E64B-A944-15F671E4AA8D}"/>
                </a:ext>
              </a:extLst>
            </p:cNvPr>
            <p:cNvSpPr/>
            <p:nvPr/>
          </p:nvSpPr>
          <p:spPr>
            <a:xfrm>
              <a:off x="5102637" y="2990278"/>
              <a:ext cx="1986724" cy="105251"/>
            </a:xfrm>
            <a:custGeom>
              <a:avLst/>
              <a:gdLst>
                <a:gd name="connsiteX0" fmla="*/ 0 w 1986724"/>
                <a:gd name="connsiteY0" fmla="*/ 0 h 105251"/>
                <a:gd name="connsiteX1" fmla="*/ 1986725 w 1986724"/>
                <a:gd name="connsiteY1" fmla="*/ 0 h 105251"/>
                <a:gd name="connsiteX2" fmla="*/ 1986725 w 1986724"/>
                <a:gd name="connsiteY2" fmla="*/ 105251 h 105251"/>
                <a:gd name="connsiteX3" fmla="*/ 0 w 1986724"/>
                <a:gd name="connsiteY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251">
                  <a:moveTo>
                    <a:pt x="0" y="0"/>
                  </a:moveTo>
                  <a:lnTo>
                    <a:pt x="1986725" y="0"/>
                  </a:lnTo>
                  <a:lnTo>
                    <a:pt x="1986725" y="105251"/>
                  </a:lnTo>
                  <a:lnTo>
                    <a:pt x="0" y="10525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005C9210-5791-0B49-B439-61DB015D9D21}"/>
                </a:ext>
              </a:extLst>
            </p:cNvPr>
            <p:cNvSpPr/>
            <p:nvPr/>
          </p:nvSpPr>
          <p:spPr>
            <a:xfrm>
              <a:off x="5892355" y="2515647"/>
              <a:ext cx="407288" cy="141922"/>
            </a:xfrm>
            <a:custGeom>
              <a:avLst/>
              <a:gdLst>
                <a:gd name="connsiteX0" fmla="*/ 367570 w 407288"/>
                <a:gd name="connsiteY0" fmla="*/ 0 h 141922"/>
                <a:gd name="connsiteX1" fmla="*/ 407289 w 407288"/>
                <a:gd name="connsiteY1" fmla="*/ 0 h 141922"/>
                <a:gd name="connsiteX2" fmla="*/ 407289 w 407288"/>
                <a:gd name="connsiteY2" fmla="*/ 141922 h 141922"/>
                <a:gd name="connsiteX3" fmla="*/ 367570 w 407288"/>
                <a:gd name="connsiteY3" fmla="*/ 141922 h 141922"/>
                <a:gd name="connsiteX4" fmla="*/ 39719 w 407288"/>
                <a:gd name="connsiteY4" fmla="*/ 141922 h 141922"/>
                <a:gd name="connsiteX5" fmla="*/ 39719 w 407288"/>
                <a:gd name="connsiteY5" fmla="*/ 0 h 141922"/>
                <a:gd name="connsiteX6" fmla="*/ 0 w 407288"/>
                <a:gd name="connsiteY6" fmla="*/ 0 h 141922"/>
                <a:gd name="connsiteX7" fmla="*/ 39719 w 407288"/>
                <a:gd name="connsiteY7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88" h="141922">
                  <a:moveTo>
                    <a:pt x="367570" y="0"/>
                  </a:moveTo>
                  <a:cubicBezTo>
                    <a:pt x="389506" y="0"/>
                    <a:pt x="407289" y="0"/>
                    <a:pt x="407289" y="0"/>
                  </a:cubicBezTo>
                  <a:lnTo>
                    <a:pt x="407289" y="141922"/>
                  </a:lnTo>
                  <a:cubicBezTo>
                    <a:pt x="407289" y="141922"/>
                    <a:pt x="389506" y="141922"/>
                    <a:pt x="367570" y="141922"/>
                  </a:cubicBezTo>
                  <a:lnTo>
                    <a:pt x="39719" y="141922"/>
                  </a:lnTo>
                  <a:lnTo>
                    <a:pt x="39719" y="0"/>
                  </a:lnTo>
                  <a:cubicBezTo>
                    <a:pt x="17783" y="0"/>
                    <a:pt x="0" y="0"/>
                    <a:pt x="0" y="0"/>
                  </a:cubicBezTo>
                  <a:cubicBezTo>
                    <a:pt x="0" y="0"/>
                    <a:pt x="17783" y="0"/>
                    <a:pt x="39719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B35B179B-86B8-0D40-82D5-9FC6DB86A0AA}"/>
                </a:ext>
              </a:extLst>
            </p:cNvPr>
            <p:cNvSpPr/>
            <p:nvPr/>
          </p:nvSpPr>
          <p:spPr>
            <a:xfrm>
              <a:off x="4855845" y="4333779"/>
              <a:ext cx="2480310" cy="132397"/>
            </a:xfrm>
            <a:custGeom>
              <a:avLst/>
              <a:gdLst>
                <a:gd name="connsiteX0" fmla="*/ 2357723 w 2480310"/>
                <a:gd name="connsiteY0" fmla="*/ 0 h 132397"/>
                <a:gd name="connsiteX1" fmla="*/ 2480310 w 2480310"/>
                <a:gd name="connsiteY1" fmla="*/ 0 h 132397"/>
                <a:gd name="connsiteX2" fmla="*/ 2480310 w 2480310"/>
                <a:gd name="connsiteY2" fmla="*/ 132398 h 132397"/>
                <a:gd name="connsiteX3" fmla="*/ 0 w 2480310"/>
                <a:gd name="connsiteY3" fmla="*/ 132398 h 132397"/>
                <a:gd name="connsiteX4" fmla="*/ 0 w 2480310"/>
                <a:gd name="connsiteY4" fmla="*/ 0 h 132397"/>
                <a:gd name="connsiteX5" fmla="*/ 122587 w 2480310"/>
                <a:gd name="connsiteY5" fmla="*/ 0 h 132397"/>
                <a:gd name="connsiteX6" fmla="*/ 246793 w 2480310"/>
                <a:gd name="connsiteY6" fmla="*/ 0 h 132397"/>
                <a:gd name="connsiteX7" fmla="*/ 2233517 w 2480310"/>
                <a:gd name="connsiteY7" fmla="*/ 0 h 132397"/>
                <a:gd name="connsiteX8" fmla="*/ 2357723 w 2480310"/>
                <a:gd name="connsiteY8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0310" h="132397">
                  <a:moveTo>
                    <a:pt x="2357723" y="0"/>
                  </a:moveTo>
                  <a:lnTo>
                    <a:pt x="2480310" y="0"/>
                  </a:lnTo>
                  <a:lnTo>
                    <a:pt x="2480310" y="132398"/>
                  </a:lnTo>
                  <a:lnTo>
                    <a:pt x="0" y="132398"/>
                  </a:lnTo>
                  <a:lnTo>
                    <a:pt x="0" y="0"/>
                  </a:lnTo>
                  <a:lnTo>
                    <a:pt x="122587" y="0"/>
                  </a:lnTo>
                  <a:lnTo>
                    <a:pt x="246793" y="0"/>
                  </a:lnTo>
                  <a:lnTo>
                    <a:pt x="2233517" y="0"/>
                  </a:lnTo>
                  <a:lnTo>
                    <a:pt x="2357723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A74F4E37-956B-8945-804C-ADC63AAEFB16}"/>
                </a:ext>
              </a:extLst>
            </p:cNvPr>
            <p:cNvSpPr/>
            <p:nvPr/>
          </p:nvSpPr>
          <p:spPr>
            <a:xfrm>
              <a:off x="6197346" y="4164901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130E8C08-0D15-8A46-A6DB-CC873F1E0DB7}"/>
                </a:ext>
              </a:extLst>
            </p:cNvPr>
            <p:cNvSpPr/>
            <p:nvPr/>
          </p:nvSpPr>
          <p:spPr>
            <a:xfrm>
              <a:off x="6455759" y="3815048"/>
              <a:ext cx="516540" cy="516826"/>
            </a:xfrm>
            <a:custGeom>
              <a:avLst/>
              <a:gdLst>
                <a:gd name="connsiteX0" fmla="*/ 258509 w 516540"/>
                <a:gd name="connsiteY0" fmla="*/ 446627 h 516826"/>
                <a:gd name="connsiteX1" fmla="*/ 441675 w 516540"/>
                <a:gd name="connsiteY1" fmla="*/ 446627 h 516826"/>
                <a:gd name="connsiteX2" fmla="*/ 441675 w 516540"/>
                <a:gd name="connsiteY2" fmla="*/ 349853 h 516826"/>
                <a:gd name="connsiteX3" fmla="*/ 258509 w 516540"/>
                <a:gd name="connsiteY3" fmla="*/ 349853 h 516826"/>
                <a:gd name="connsiteX4" fmla="*/ 0 w 516540"/>
                <a:gd name="connsiteY4" fmla="*/ 0 h 516826"/>
                <a:gd name="connsiteX5" fmla="*/ 516541 w 516540"/>
                <a:gd name="connsiteY5" fmla="*/ 0 h 516826"/>
                <a:gd name="connsiteX6" fmla="*/ 516541 w 516540"/>
                <a:gd name="connsiteY6" fmla="*/ 516827 h 516826"/>
                <a:gd name="connsiteX7" fmla="*/ 0 w 516540"/>
                <a:gd name="connsiteY7" fmla="*/ 516827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40" h="516826">
                  <a:moveTo>
                    <a:pt x="258509" y="446627"/>
                  </a:moveTo>
                  <a:lnTo>
                    <a:pt x="441675" y="446627"/>
                  </a:lnTo>
                  <a:lnTo>
                    <a:pt x="441675" y="349853"/>
                  </a:lnTo>
                  <a:lnTo>
                    <a:pt x="258509" y="349853"/>
                  </a:lnTo>
                  <a:close/>
                  <a:moveTo>
                    <a:pt x="0" y="0"/>
                  </a:moveTo>
                  <a:lnTo>
                    <a:pt x="516541" y="0"/>
                  </a:lnTo>
                  <a:lnTo>
                    <a:pt x="516541" y="516827"/>
                  </a:lnTo>
                  <a:lnTo>
                    <a:pt x="0" y="516827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693E1751-F22C-0F41-A8B6-908A08E8326C}"/>
                </a:ext>
              </a:extLst>
            </p:cNvPr>
            <p:cNvSpPr/>
            <p:nvPr/>
          </p:nvSpPr>
          <p:spPr>
            <a:xfrm>
              <a:off x="5102637" y="3095625"/>
              <a:ext cx="1986724" cy="1238250"/>
            </a:xfrm>
            <a:custGeom>
              <a:avLst/>
              <a:gdLst>
                <a:gd name="connsiteX0" fmla="*/ 1986725 w 1986724"/>
                <a:gd name="connsiteY0" fmla="*/ 1238250 h 1238250"/>
                <a:gd name="connsiteX1" fmla="*/ 0 w 1986724"/>
                <a:gd name="connsiteY1" fmla="*/ 1238250 h 1238250"/>
                <a:gd name="connsiteX2" fmla="*/ 0 w 1986724"/>
                <a:gd name="connsiteY2" fmla="*/ 0 h 1238250"/>
                <a:gd name="connsiteX3" fmla="*/ 1986725 w 1986724"/>
                <a:gd name="connsiteY3" fmla="*/ 0 h 1238250"/>
                <a:gd name="connsiteX4" fmla="*/ 1353121 w 1986724"/>
                <a:gd name="connsiteY4" fmla="*/ 719519 h 1238250"/>
                <a:gd name="connsiteX5" fmla="*/ 836295 w 1986724"/>
                <a:gd name="connsiteY5" fmla="*/ 719519 h 1238250"/>
                <a:gd name="connsiteX6" fmla="*/ 836295 w 1986724"/>
                <a:gd name="connsiteY6" fmla="*/ 1236345 h 1238250"/>
                <a:gd name="connsiteX7" fmla="*/ 1869662 w 1986724"/>
                <a:gd name="connsiteY7" fmla="*/ 1236345 h 1238250"/>
                <a:gd name="connsiteX8" fmla="*/ 1869662 w 1986724"/>
                <a:gd name="connsiteY8" fmla="*/ 202501 h 1238250"/>
                <a:gd name="connsiteX9" fmla="*/ 1353121 w 1986724"/>
                <a:gd name="connsiteY9" fmla="*/ 202501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6724" h="1238250">
                  <a:moveTo>
                    <a:pt x="1986725" y="1238250"/>
                  </a:moveTo>
                  <a:lnTo>
                    <a:pt x="0" y="1238250"/>
                  </a:lnTo>
                  <a:lnTo>
                    <a:pt x="0" y="0"/>
                  </a:lnTo>
                  <a:lnTo>
                    <a:pt x="1986725" y="0"/>
                  </a:lnTo>
                  <a:close/>
                  <a:moveTo>
                    <a:pt x="1353121" y="719519"/>
                  </a:moveTo>
                  <a:lnTo>
                    <a:pt x="836295" y="719519"/>
                  </a:lnTo>
                  <a:lnTo>
                    <a:pt x="836295" y="1236345"/>
                  </a:lnTo>
                  <a:lnTo>
                    <a:pt x="1869662" y="1236345"/>
                  </a:lnTo>
                  <a:lnTo>
                    <a:pt x="1869662" y="202501"/>
                  </a:lnTo>
                  <a:lnTo>
                    <a:pt x="1353121" y="20250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30BD3D67-7C26-5645-A2E9-644FC574CA77}"/>
                </a:ext>
              </a:extLst>
            </p:cNvPr>
            <p:cNvSpPr/>
            <p:nvPr/>
          </p:nvSpPr>
          <p:spPr>
            <a:xfrm>
              <a:off x="4978431" y="2655474"/>
              <a:ext cx="9525" cy="1678305"/>
            </a:xfrm>
            <a:custGeom>
              <a:avLst/>
              <a:gdLst>
                <a:gd name="connsiteX0" fmla="*/ 0 w 9525"/>
                <a:gd name="connsiteY0" fmla="*/ 1678305 h 1678305"/>
                <a:gd name="connsiteX1" fmla="*/ 0 w 9525"/>
                <a:gd name="connsiteY1" fmla="*/ 0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78305">
                  <a:moveTo>
                    <a:pt x="0" y="167830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719C16C1-F6A7-0D4B-B7CD-83088E62D4EA}"/>
                </a:ext>
              </a:extLst>
            </p:cNvPr>
            <p:cNvSpPr/>
            <p:nvPr/>
          </p:nvSpPr>
          <p:spPr>
            <a:xfrm>
              <a:off x="7213568" y="2655474"/>
              <a:ext cx="9525" cy="1678305"/>
            </a:xfrm>
            <a:custGeom>
              <a:avLst/>
              <a:gdLst>
                <a:gd name="connsiteX0" fmla="*/ 0 w 9525"/>
                <a:gd name="connsiteY0" fmla="*/ 0 h 1678305"/>
                <a:gd name="connsiteX1" fmla="*/ 0 w 9525"/>
                <a:gd name="connsiteY1" fmla="*/ 1678305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78305">
                  <a:moveTo>
                    <a:pt x="0" y="0"/>
                  </a:moveTo>
                  <a:lnTo>
                    <a:pt x="0" y="1678305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1CAEF132-8F95-C947-BBA5-359BAF44EA37}"/>
                </a:ext>
              </a:extLst>
            </p:cNvPr>
            <p:cNvSpPr/>
            <p:nvPr/>
          </p:nvSpPr>
          <p:spPr>
            <a:xfrm>
              <a:off x="5102637" y="3095529"/>
              <a:ext cx="9525" cy="1238250"/>
            </a:xfrm>
            <a:custGeom>
              <a:avLst/>
              <a:gdLst>
                <a:gd name="connsiteX0" fmla="*/ 0 w 9525"/>
                <a:gd name="connsiteY0" fmla="*/ 0 h 1238250"/>
                <a:gd name="connsiteX1" fmla="*/ 0 w 9525"/>
                <a:gd name="connsiteY1" fmla="*/ 123825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8250">
                  <a:moveTo>
                    <a:pt x="0" y="0"/>
                  </a:moveTo>
                  <a:lnTo>
                    <a:pt x="0" y="123825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317B65A3-956C-8C46-A84F-4057C55A36B0}"/>
                </a:ext>
              </a:extLst>
            </p:cNvPr>
            <p:cNvSpPr/>
            <p:nvPr/>
          </p:nvSpPr>
          <p:spPr>
            <a:xfrm>
              <a:off x="7089362" y="3095529"/>
              <a:ext cx="9525" cy="1238250"/>
            </a:xfrm>
            <a:custGeom>
              <a:avLst/>
              <a:gdLst>
                <a:gd name="connsiteX0" fmla="*/ 0 w 9525"/>
                <a:gd name="connsiteY0" fmla="*/ 1238250 h 1238250"/>
                <a:gd name="connsiteX1" fmla="*/ 0 w 9525"/>
                <a:gd name="connsiteY1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8250">
                  <a:moveTo>
                    <a:pt x="0" y="123825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B2BE2BEC-283C-704B-AE12-6BC6038F0CE3}"/>
                </a:ext>
              </a:extLst>
            </p:cNvPr>
            <p:cNvSpPr/>
            <p:nvPr/>
          </p:nvSpPr>
          <p:spPr>
            <a:xfrm>
              <a:off x="4978431" y="2391822"/>
              <a:ext cx="2235136" cy="263651"/>
            </a:xfrm>
            <a:custGeom>
              <a:avLst/>
              <a:gdLst>
                <a:gd name="connsiteX0" fmla="*/ 2235137 w 2235136"/>
                <a:gd name="connsiteY0" fmla="*/ 263652 h 263651"/>
                <a:gd name="connsiteX1" fmla="*/ 1117568 w 2235136"/>
                <a:gd name="connsiteY1" fmla="*/ 0 h 263651"/>
                <a:gd name="connsiteX2" fmla="*/ 0 w 2235136"/>
                <a:gd name="connsiteY2" fmla="*/ 263652 h 26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136" h="263651">
                  <a:moveTo>
                    <a:pt x="2235137" y="263652"/>
                  </a:moveTo>
                  <a:lnTo>
                    <a:pt x="1117568" y="0"/>
                  </a:lnTo>
                  <a:lnTo>
                    <a:pt x="0" y="26365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BEB5E5D6-7222-8941-B80F-88056848F9F3}"/>
                </a:ext>
              </a:extLst>
            </p:cNvPr>
            <p:cNvSpPr/>
            <p:nvPr/>
          </p:nvSpPr>
          <p:spPr>
            <a:xfrm>
              <a:off x="5102637" y="2779585"/>
              <a:ext cx="1986724" cy="105346"/>
            </a:xfrm>
            <a:custGeom>
              <a:avLst/>
              <a:gdLst>
                <a:gd name="connsiteX0" fmla="*/ 1986725 w 1986724"/>
                <a:gd name="connsiteY0" fmla="*/ 105346 h 105346"/>
                <a:gd name="connsiteX1" fmla="*/ 1986725 w 1986724"/>
                <a:gd name="connsiteY1" fmla="*/ 0 h 105346"/>
                <a:gd name="connsiteX2" fmla="*/ 0 w 1986724"/>
                <a:gd name="connsiteY2" fmla="*/ 0 h 105346"/>
                <a:gd name="connsiteX3" fmla="*/ 0 w 1986724"/>
                <a:gd name="connsiteY3" fmla="*/ 105346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1986725" y="105346"/>
                  </a:moveTo>
                  <a:lnTo>
                    <a:pt x="1986725" y="0"/>
                  </a:lnTo>
                  <a:lnTo>
                    <a:pt x="0" y="0"/>
                  </a:lnTo>
                  <a:lnTo>
                    <a:pt x="0" y="10534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CD60BFAF-B7D8-2C40-815B-6A642F800002}"/>
                </a:ext>
              </a:extLst>
            </p:cNvPr>
            <p:cNvSpPr/>
            <p:nvPr/>
          </p:nvSpPr>
          <p:spPr>
            <a:xfrm>
              <a:off x="5102637" y="2884932"/>
              <a:ext cx="1986724" cy="105346"/>
            </a:xfrm>
            <a:custGeom>
              <a:avLst/>
              <a:gdLst>
                <a:gd name="connsiteX0" fmla="*/ 1986725 w 1986724"/>
                <a:gd name="connsiteY0" fmla="*/ 105346 h 105346"/>
                <a:gd name="connsiteX1" fmla="*/ 1986725 w 1986724"/>
                <a:gd name="connsiteY1" fmla="*/ 0 h 105346"/>
                <a:gd name="connsiteX2" fmla="*/ 0 w 1986724"/>
                <a:gd name="connsiteY2" fmla="*/ 0 h 105346"/>
                <a:gd name="connsiteX3" fmla="*/ 0 w 1986724"/>
                <a:gd name="connsiteY3" fmla="*/ 105346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1986725" y="105346"/>
                  </a:moveTo>
                  <a:lnTo>
                    <a:pt x="1986725" y="0"/>
                  </a:lnTo>
                  <a:lnTo>
                    <a:pt x="0" y="0"/>
                  </a:lnTo>
                  <a:lnTo>
                    <a:pt x="0" y="10534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07979CBF-07EC-5B40-9D43-761500E8B0F8}"/>
                </a:ext>
              </a:extLst>
            </p:cNvPr>
            <p:cNvSpPr/>
            <p:nvPr/>
          </p:nvSpPr>
          <p:spPr>
            <a:xfrm>
              <a:off x="5102637" y="2990278"/>
              <a:ext cx="1986724" cy="105251"/>
            </a:xfrm>
            <a:custGeom>
              <a:avLst/>
              <a:gdLst>
                <a:gd name="connsiteX0" fmla="*/ 0 w 1986724"/>
                <a:gd name="connsiteY0" fmla="*/ 0 h 105251"/>
                <a:gd name="connsiteX1" fmla="*/ 1986725 w 1986724"/>
                <a:gd name="connsiteY1" fmla="*/ 0 h 105251"/>
                <a:gd name="connsiteX2" fmla="*/ 1986725 w 1986724"/>
                <a:gd name="connsiteY2" fmla="*/ 105251 h 105251"/>
                <a:gd name="connsiteX3" fmla="*/ 0 w 1986724"/>
                <a:gd name="connsiteY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251">
                  <a:moveTo>
                    <a:pt x="0" y="0"/>
                  </a:moveTo>
                  <a:lnTo>
                    <a:pt x="1986725" y="0"/>
                  </a:lnTo>
                  <a:lnTo>
                    <a:pt x="1986725" y="105251"/>
                  </a:lnTo>
                  <a:lnTo>
                    <a:pt x="0" y="105251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E4EF1737-F7F0-9A49-A15D-1553AEC1F978}"/>
                </a:ext>
              </a:extLst>
            </p:cNvPr>
            <p:cNvSpPr/>
            <p:nvPr/>
          </p:nvSpPr>
          <p:spPr>
            <a:xfrm>
              <a:off x="5892355" y="2515647"/>
              <a:ext cx="407288" cy="141922"/>
            </a:xfrm>
            <a:custGeom>
              <a:avLst/>
              <a:gdLst>
                <a:gd name="connsiteX0" fmla="*/ 367570 w 407288"/>
                <a:gd name="connsiteY0" fmla="*/ 0 h 141922"/>
                <a:gd name="connsiteX1" fmla="*/ 407289 w 407288"/>
                <a:gd name="connsiteY1" fmla="*/ 0 h 141922"/>
                <a:gd name="connsiteX2" fmla="*/ 407289 w 407288"/>
                <a:gd name="connsiteY2" fmla="*/ 141922 h 141922"/>
                <a:gd name="connsiteX3" fmla="*/ 367570 w 407288"/>
                <a:gd name="connsiteY3" fmla="*/ 141922 h 141922"/>
                <a:gd name="connsiteX4" fmla="*/ 39719 w 407288"/>
                <a:gd name="connsiteY4" fmla="*/ 141922 h 141922"/>
                <a:gd name="connsiteX5" fmla="*/ 39719 w 407288"/>
                <a:gd name="connsiteY5" fmla="*/ 0 h 141922"/>
                <a:gd name="connsiteX6" fmla="*/ 0 w 407288"/>
                <a:gd name="connsiteY6" fmla="*/ 0 h 141922"/>
                <a:gd name="connsiteX7" fmla="*/ 39719 w 407288"/>
                <a:gd name="connsiteY7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88" h="141922">
                  <a:moveTo>
                    <a:pt x="367570" y="0"/>
                  </a:moveTo>
                  <a:cubicBezTo>
                    <a:pt x="389506" y="0"/>
                    <a:pt x="407289" y="0"/>
                    <a:pt x="407289" y="0"/>
                  </a:cubicBezTo>
                  <a:lnTo>
                    <a:pt x="407289" y="141922"/>
                  </a:lnTo>
                  <a:cubicBezTo>
                    <a:pt x="407289" y="141922"/>
                    <a:pt x="389506" y="141922"/>
                    <a:pt x="367570" y="141922"/>
                  </a:cubicBezTo>
                  <a:lnTo>
                    <a:pt x="39719" y="141922"/>
                  </a:lnTo>
                  <a:lnTo>
                    <a:pt x="39719" y="0"/>
                  </a:lnTo>
                  <a:cubicBezTo>
                    <a:pt x="17783" y="0"/>
                    <a:pt x="0" y="0"/>
                    <a:pt x="0" y="0"/>
                  </a:cubicBezTo>
                  <a:cubicBezTo>
                    <a:pt x="0" y="0"/>
                    <a:pt x="17783" y="0"/>
                    <a:pt x="39719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E516879B-C7A5-124D-920A-E8ADBD93C2E2}"/>
                </a:ext>
              </a:extLst>
            </p:cNvPr>
            <p:cNvSpPr/>
            <p:nvPr/>
          </p:nvSpPr>
          <p:spPr>
            <a:xfrm>
              <a:off x="6455759" y="3815048"/>
              <a:ext cx="516921" cy="516826"/>
            </a:xfrm>
            <a:custGeom>
              <a:avLst/>
              <a:gdLst>
                <a:gd name="connsiteX0" fmla="*/ 0 w 516921"/>
                <a:gd name="connsiteY0" fmla="*/ 516827 h 516826"/>
                <a:gd name="connsiteX1" fmla="*/ 516922 w 516921"/>
                <a:gd name="connsiteY1" fmla="*/ 516827 h 516826"/>
                <a:gd name="connsiteX2" fmla="*/ 516922 w 516921"/>
                <a:gd name="connsiteY2" fmla="*/ 0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921" h="516826">
                  <a:moveTo>
                    <a:pt x="0" y="516827"/>
                  </a:moveTo>
                  <a:lnTo>
                    <a:pt x="516922" y="516827"/>
                  </a:lnTo>
                  <a:lnTo>
                    <a:pt x="51692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FFA17974-2716-3945-8C28-311584784081}"/>
                </a:ext>
              </a:extLst>
            </p:cNvPr>
            <p:cNvSpPr/>
            <p:nvPr/>
          </p:nvSpPr>
          <p:spPr>
            <a:xfrm>
              <a:off x="6714267" y="4164901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4D59A664-414C-C841-9EC5-CFECF158812D}"/>
                </a:ext>
              </a:extLst>
            </p:cNvPr>
            <p:cNvSpPr/>
            <p:nvPr/>
          </p:nvSpPr>
          <p:spPr>
            <a:xfrm>
              <a:off x="5938932" y="3815048"/>
              <a:ext cx="516826" cy="516826"/>
            </a:xfrm>
            <a:custGeom>
              <a:avLst/>
              <a:gdLst>
                <a:gd name="connsiteX0" fmla="*/ 0 w 516826"/>
                <a:gd name="connsiteY0" fmla="*/ 0 h 516826"/>
                <a:gd name="connsiteX1" fmla="*/ 516826 w 516826"/>
                <a:gd name="connsiteY1" fmla="*/ 0 h 516826"/>
                <a:gd name="connsiteX2" fmla="*/ 516826 w 516826"/>
                <a:gd name="connsiteY2" fmla="*/ 516827 h 516826"/>
                <a:gd name="connsiteX3" fmla="*/ 0 w 516826"/>
                <a:gd name="connsiteY3" fmla="*/ 516827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26" h="516826">
                  <a:moveTo>
                    <a:pt x="0" y="0"/>
                  </a:moveTo>
                  <a:lnTo>
                    <a:pt x="516826" y="0"/>
                  </a:lnTo>
                  <a:lnTo>
                    <a:pt x="516826" y="516827"/>
                  </a:lnTo>
                  <a:lnTo>
                    <a:pt x="0" y="516827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C2387194-7E29-2349-916D-A8D5BE0D5008}"/>
                </a:ext>
              </a:extLst>
            </p:cNvPr>
            <p:cNvSpPr/>
            <p:nvPr/>
          </p:nvSpPr>
          <p:spPr>
            <a:xfrm>
              <a:off x="6197346" y="4164901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FCE6F4A1-894D-C349-93BB-0163241AA316}"/>
                </a:ext>
              </a:extLst>
            </p:cNvPr>
            <p:cNvSpPr/>
            <p:nvPr/>
          </p:nvSpPr>
          <p:spPr>
            <a:xfrm>
              <a:off x="6455759" y="3298126"/>
              <a:ext cx="516921" cy="516921"/>
            </a:xfrm>
            <a:custGeom>
              <a:avLst/>
              <a:gdLst>
                <a:gd name="connsiteX0" fmla="*/ 0 w 516921"/>
                <a:gd name="connsiteY0" fmla="*/ 0 h 516921"/>
                <a:gd name="connsiteX1" fmla="*/ 516922 w 516921"/>
                <a:gd name="connsiteY1" fmla="*/ 0 h 516921"/>
                <a:gd name="connsiteX2" fmla="*/ 516922 w 516921"/>
                <a:gd name="connsiteY2" fmla="*/ 516922 h 516921"/>
                <a:gd name="connsiteX3" fmla="*/ 0 w 516921"/>
                <a:gd name="connsiteY3" fmla="*/ 516922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921" h="516921">
                  <a:moveTo>
                    <a:pt x="0" y="0"/>
                  </a:moveTo>
                  <a:lnTo>
                    <a:pt x="516922" y="0"/>
                  </a:lnTo>
                  <a:lnTo>
                    <a:pt x="516922" y="516922"/>
                  </a:lnTo>
                  <a:lnTo>
                    <a:pt x="0" y="51692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40675C42-CA7F-9A4D-A198-DDC95B3D21E8}"/>
                </a:ext>
              </a:extLst>
            </p:cNvPr>
            <p:cNvSpPr/>
            <p:nvPr/>
          </p:nvSpPr>
          <p:spPr>
            <a:xfrm>
              <a:off x="6714267" y="3647979"/>
              <a:ext cx="183165" cy="96869"/>
            </a:xfrm>
            <a:custGeom>
              <a:avLst/>
              <a:gdLst>
                <a:gd name="connsiteX0" fmla="*/ 0 w 183165"/>
                <a:gd name="connsiteY0" fmla="*/ 0 h 96869"/>
                <a:gd name="connsiteX1" fmla="*/ 183166 w 183165"/>
                <a:gd name="connsiteY1" fmla="*/ 0 h 96869"/>
                <a:gd name="connsiteX2" fmla="*/ 183166 w 183165"/>
                <a:gd name="connsiteY2" fmla="*/ 96869 h 96869"/>
                <a:gd name="connsiteX3" fmla="*/ 0 w 183165"/>
                <a:gd name="connsiteY3" fmla="*/ 96869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869">
                  <a:moveTo>
                    <a:pt x="0" y="0"/>
                  </a:moveTo>
                  <a:lnTo>
                    <a:pt x="183166" y="0"/>
                  </a:lnTo>
                  <a:lnTo>
                    <a:pt x="183166" y="96869"/>
                  </a:lnTo>
                  <a:lnTo>
                    <a:pt x="0" y="96869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BF50FA5E-0369-6F44-AD96-0B8CB92575B3}"/>
                </a:ext>
              </a:extLst>
            </p:cNvPr>
            <p:cNvSpPr/>
            <p:nvPr/>
          </p:nvSpPr>
          <p:spPr>
            <a:xfrm>
              <a:off x="4855845" y="4333779"/>
              <a:ext cx="2480310" cy="132397"/>
            </a:xfrm>
            <a:custGeom>
              <a:avLst/>
              <a:gdLst>
                <a:gd name="connsiteX0" fmla="*/ 122587 w 2480310"/>
                <a:gd name="connsiteY0" fmla="*/ 0 h 132397"/>
                <a:gd name="connsiteX1" fmla="*/ 0 w 2480310"/>
                <a:gd name="connsiteY1" fmla="*/ 0 h 132397"/>
                <a:gd name="connsiteX2" fmla="*/ 0 w 2480310"/>
                <a:gd name="connsiteY2" fmla="*/ 132398 h 132397"/>
                <a:gd name="connsiteX3" fmla="*/ 2480310 w 2480310"/>
                <a:gd name="connsiteY3" fmla="*/ 132398 h 132397"/>
                <a:gd name="connsiteX4" fmla="*/ 2480310 w 2480310"/>
                <a:gd name="connsiteY4" fmla="*/ 0 h 132397"/>
                <a:gd name="connsiteX5" fmla="*/ 2357723 w 2480310"/>
                <a:gd name="connsiteY5" fmla="*/ 0 h 132397"/>
                <a:gd name="connsiteX6" fmla="*/ 2233517 w 2480310"/>
                <a:gd name="connsiteY6" fmla="*/ 0 h 132397"/>
                <a:gd name="connsiteX7" fmla="*/ 246793 w 2480310"/>
                <a:gd name="connsiteY7" fmla="*/ 0 h 132397"/>
                <a:gd name="connsiteX8" fmla="*/ 122587 w 2480310"/>
                <a:gd name="connsiteY8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0310" h="132397">
                  <a:moveTo>
                    <a:pt x="122587" y="0"/>
                  </a:moveTo>
                  <a:lnTo>
                    <a:pt x="0" y="0"/>
                  </a:lnTo>
                  <a:lnTo>
                    <a:pt x="0" y="132398"/>
                  </a:lnTo>
                  <a:lnTo>
                    <a:pt x="2480310" y="132398"/>
                  </a:lnTo>
                  <a:lnTo>
                    <a:pt x="2480310" y="0"/>
                  </a:lnTo>
                  <a:lnTo>
                    <a:pt x="2357723" y="0"/>
                  </a:lnTo>
                  <a:lnTo>
                    <a:pt x="2233517" y="0"/>
                  </a:lnTo>
                  <a:lnTo>
                    <a:pt x="246793" y="0"/>
                  </a:lnTo>
                  <a:lnTo>
                    <a:pt x="122587" y="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74" name="Стрелка вверх 73"/>
          <p:cNvSpPr/>
          <p:nvPr/>
        </p:nvSpPr>
        <p:spPr>
          <a:xfrm>
            <a:off x="8538267" y="3997027"/>
            <a:ext cx="630075" cy="872133"/>
          </a:xfrm>
          <a:prstGeom prst="upArrow">
            <a:avLst/>
          </a:prstGeom>
          <a:gradFill>
            <a:gsLst>
              <a:gs pos="100000">
                <a:srgbClr val="92D050"/>
              </a:gs>
              <a:gs pos="39000">
                <a:schemeClr val="bg1">
                  <a:alpha val="55000"/>
                </a:schemeClr>
              </a:gs>
            </a:gsLst>
            <a:lin ang="2700000" scaled="1"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100" b="1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9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ЗААВАЛ УРЬДЧИЛАН МЭДЭГДЭХ (УМ)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01439"/>
              </p:ext>
            </p:extLst>
          </p:nvPr>
        </p:nvGraphicFramePr>
        <p:xfrm>
          <a:off x="514350" y="1281113"/>
          <a:ext cx="11068050" cy="50059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68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1312"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dirty="0" err="1"/>
                        <a:t>Оруулахаас</a:t>
                      </a:r>
                      <a:r>
                        <a:rPr lang="ru-RU" sz="2000" dirty="0"/>
                        <a:t> 2-оос </a:t>
                      </a:r>
                      <a:r>
                        <a:rPr lang="ru-RU" sz="2000" dirty="0" err="1"/>
                        <a:t>доошгүй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цагийн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өмнө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312"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dirty="0" err="1"/>
                        <a:t>Оруулахаас</a:t>
                      </a:r>
                      <a:r>
                        <a:rPr lang="ru-RU" sz="2000" dirty="0"/>
                        <a:t> 2-оос </a:t>
                      </a:r>
                      <a:r>
                        <a:rPr lang="ru-RU" sz="2000" dirty="0" err="1"/>
                        <a:t>доошгүй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цагийн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өмнө</a:t>
                      </a:r>
                      <a:r>
                        <a:rPr lang="ru-RU" sz="2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* </a:t>
                      </a:r>
                      <a:r>
                        <a:rPr lang="ru-RU" sz="2000" dirty="0" err="1"/>
                        <a:t>Замын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хугацаа</a:t>
                      </a:r>
                      <a:r>
                        <a:rPr lang="ru-RU" sz="2000" dirty="0"/>
                        <a:t> 2 </a:t>
                      </a:r>
                      <a:r>
                        <a:rPr lang="ru-RU" sz="2000" dirty="0" err="1"/>
                        <a:t>цагаас</a:t>
                      </a:r>
                      <a:r>
                        <a:rPr lang="ru-RU" sz="2000" dirty="0"/>
                        <a:t> бага бол УМ-</a:t>
                      </a:r>
                      <a:r>
                        <a:rPr lang="ru-RU" sz="2000" dirty="0" err="1"/>
                        <a:t>ийг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явах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газраасаа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бодитоор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гарахаас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өмнө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ирүүлнэ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982"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dirty="0" err="1"/>
                        <a:t>Ирэхээс</a:t>
                      </a:r>
                      <a:r>
                        <a:rPr lang="ru-RU" sz="2000" dirty="0"/>
                        <a:t> 2-оос </a:t>
                      </a:r>
                      <a:r>
                        <a:rPr lang="ru-RU" sz="2000" dirty="0" err="1"/>
                        <a:t>доошгүй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цагийн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өмнө</a:t>
                      </a:r>
                      <a:r>
                        <a:rPr lang="ru-RU" sz="2000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** </a:t>
                      </a:r>
                      <a:r>
                        <a:rPr lang="ru-RU" sz="2000" dirty="0" err="1"/>
                        <a:t>Нислэгийн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хугацаа</a:t>
                      </a:r>
                      <a:r>
                        <a:rPr lang="ru-RU" sz="2000" dirty="0"/>
                        <a:t> 2 </a:t>
                      </a:r>
                      <a:r>
                        <a:rPr lang="ru-RU" sz="2000" dirty="0" err="1"/>
                        <a:t>цаг</a:t>
                      </a:r>
                      <a:r>
                        <a:rPr lang="ru-RU" sz="2000" dirty="0"/>
                        <a:t> 30 </a:t>
                      </a:r>
                      <a:r>
                        <a:rPr lang="ru-RU" sz="2000" dirty="0" err="1"/>
                        <a:t>минутаас</a:t>
                      </a:r>
                      <a:r>
                        <a:rPr lang="ru-RU" sz="2000" dirty="0"/>
                        <a:t> бага бол УМ-</a:t>
                      </a:r>
                      <a:r>
                        <a:rPr lang="ru-RU" sz="2000" dirty="0" err="1"/>
                        <a:t>ийг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бодитоор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хөөрснөөс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хойш</a:t>
                      </a:r>
                      <a:r>
                        <a:rPr lang="ru-RU" sz="2000" dirty="0"/>
                        <a:t> 30 </a:t>
                      </a:r>
                      <a:r>
                        <a:rPr lang="ru-RU" sz="2000" dirty="0" err="1"/>
                        <a:t>минутаас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хэтрэхгүйгээр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ирүүлнэ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1312">
                <a:tc>
                  <a:txBody>
                    <a:bodyPr/>
                    <a:lstStyle/>
                    <a:p>
                      <a:r>
                        <a:rPr lang="ru-RU" sz="2000" dirty="0" err="1"/>
                        <a:t>Хөлөг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онгоц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ирэх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боомтод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орохоор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төлөвлөсөн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цагаас</a:t>
                      </a:r>
                      <a:r>
                        <a:rPr lang="ru-RU" sz="2000" dirty="0"/>
                        <a:t> 6-аас </a:t>
                      </a:r>
                      <a:r>
                        <a:rPr lang="ru-RU" sz="2000" dirty="0" err="1"/>
                        <a:t>доошгүй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цагийн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өмнө</a:t>
                      </a:r>
                      <a:r>
                        <a:rPr lang="ru-RU" sz="2000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*** </a:t>
                      </a:r>
                      <a:r>
                        <a:rPr lang="ru-RU" sz="2000" dirty="0" err="1"/>
                        <a:t>Замын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хугацаа</a:t>
                      </a:r>
                      <a:r>
                        <a:rPr lang="ru-RU" sz="2000" dirty="0"/>
                        <a:t> 6 </a:t>
                      </a:r>
                      <a:r>
                        <a:rPr lang="ru-RU" sz="2000" dirty="0" err="1"/>
                        <a:t>цагаас</a:t>
                      </a:r>
                      <a:r>
                        <a:rPr lang="ru-RU" sz="2000" dirty="0"/>
                        <a:t> бага бол УМ-</a:t>
                      </a:r>
                      <a:r>
                        <a:rPr lang="ru-RU" sz="2000" dirty="0" err="1"/>
                        <a:t>ийг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хөлөг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онгоц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гарах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боомтоосоо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бодитоор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гарахаас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өмнө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ирүүлнэ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Рисунок 237">
            <a:extLst>
              <a:ext uri="{FF2B5EF4-FFF2-40B4-BE49-F238E27FC236}">
                <a16:creationId xmlns:a16="http://schemas.microsoft.com/office/drawing/2014/main" id="{ABB00BDA-F727-A44A-9FD1-F37166D80336}"/>
              </a:ext>
            </a:extLst>
          </p:cNvPr>
          <p:cNvGrpSpPr/>
          <p:nvPr/>
        </p:nvGrpSpPr>
        <p:grpSpPr>
          <a:xfrm>
            <a:off x="5402584" y="1767750"/>
            <a:ext cx="698717" cy="393107"/>
            <a:chOff x="4683537" y="2634329"/>
            <a:chExt cx="2825020" cy="1589388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6FBB9A69-C198-AD43-80E1-4CBEC8155AC4}"/>
                </a:ext>
              </a:extLst>
            </p:cNvPr>
            <p:cNvSpPr/>
            <p:nvPr/>
          </p:nvSpPr>
          <p:spPr>
            <a:xfrm>
              <a:off x="5342572" y="3852767"/>
              <a:ext cx="1278255" cy="164401"/>
            </a:xfrm>
            <a:custGeom>
              <a:avLst/>
              <a:gdLst>
                <a:gd name="connsiteX0" fmla="*/ 1278255 w 1278255"/>
                <a:gd name="connsiteY0" fmla="*/ 0 h 164401"/>
                <a:gd name="connsiteX1" fmla="*/ 1278255 w 1278255"/>
                <a:gd name="connsiteY1" fmla="*/ 164402 h 164401"/>
                <a:gd name="connsiteX2" fmla="*/ 17621 w 1278255"/>
                <a:gd name="connsiteY2" fmla="*/ 164402 h 164401"/>
                <a:gd name="connsiteX3" fmla="*/ 23622 w 1278255"/>
                <a:gd name="connsiteY3" fmla="*/ 108776 h 164401"/>
                <a:gd name="connsiteX4" fmla="*/ 0 w 1278255"/>
                <a:gd name="connsiteY4" fmla="*/ 0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255" h="164401">
                  <a:moveTo>
                    <a:pt x="1278255" y="0"/>
                  </a:moveTo>
                  <a:lnTo>
                    <a:pt x="1278255" y="164402"/>
                  </a:lnTo>
                  <a:lnTo>
                    <a:pt x="17621" y="164402"/>
                  </a:lnTo>
                  <a:cubicBezTo>
                    <a:pt x="21650" y="146133"/>
                    <a:pt x="23670" y="127483"/>
                    <a:pt x="23622" y="108776"/>
                  </a:cubicBezTo>
                  <a:cubicBezTo>
                    <a:pt x="23660" y="71238"/>
                    <a:pt x="15602" y="34138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3F8832C-6DB7-3843-BCB1-4384A4C022FC}"/>
                </a:ext>
              </a:extLst>
            </p:cNvPr>
            <p:cNvSpPr/>
            <p:nvPr/>
          </p:nvSpPr>
          <p:spPr>
            <a:xfrm>
              <a:off x="6620827" y="2940462"/>
              <a:ext cx="887729" cy="912304"/>
            </a:xfrm>
            <a:custGeom>
              <a:avLst/>
              <a:gdLst>
                <a:gd name="connsiteX0" fmla="*/ 887730 w 887729"/>
                <a:gd name="connsiteY0" fmla="*/ 566737 h 912304"/>
                <a:gd name="connsiteX1" fmla="*/ 887730 w 887729"/>
                <a:gd name="connsiteY1" fmla="*/ 912304 h 912304"/>
                <a:gd name="connsiteX2" fmla="*/ 654082 w 887729"/>
                <a:gd name="connsiteY2" fmla="*/ 912304 h 912304"/>
                <a:gd name="connsiteX3" fmla="*/ 306943 w 887729"/>
                <a:gd name="connsiteY3" fmla="*/ 782622 h 912304"/>
                <a:gd name="connsiteX4" fmla="*/ 177260 w 887729"/>
                <a:gd name="connsiteY4" fmla="*/ 912304 h 912304"/>
                <a:gd name="connsiteX5" fmla="*/ 0 w 887729"/>
                <a:gd name="connsiteY5" fmla="*/ 912304 h 912304"/>
                <a:gd name="connsiteX6" fmla="*/ 0 w 887729"/>
                <a:gd name="connsiteY6" fmla="*/ 0 h 912304"/>
                <a:gd name="connsiteX7" fmla="*/ 401669 w 887729"/>
                <a:gd name="connsiteY7" fmla="*/ 0 h 912304"/>
                <a:gd name="connsiteX8" fmla="*/ 493586 w 887729"/>
                <a:gd name="connsiteY8" fmla="*/ 45720 h 912304"/>
                <a:gd name="connsiteX9" fmla="*/ 587026 w 887729"/>
                <a:gd name="connsiteY9" fmla="*/ 169545 h 912304"/>
                <a:gd name="connsiteX10" fmla="*/ 212598 w 887729"/>
                <a:gd name="connsiteY10" fmla="*/ 169545 h 912304"/>
                <a:gd name="connsiteX11" fmla="*/ 153638 w 887729"/>
                <a:gd name="connsiteY11" fmla="*/ 228505 h 912304"/>
                <a:gd name="connsiteX12" fmla="*/ 153638 w 887729"/>
                <a:gd name="connsiteY12" fmla="*/ 434626 h 912304"/>
                <a:gd name="connsiteX13" fmla="*/ 212598 w 887729"/>
                <a:gd name="connsiteY13" fmla="*/ 493585 h 912304"/>
                <a:gd name="connsiteX14" fmla="*/ 832199 w 887729"/>
                <a:gd name="connsiteY14" fmla="*/ 493585 h 91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729" h="912304">
                  <a:moveTo>
                    <a:pt x="887730" y="566737"/>
                  </a:moveTo>
                  <a:lnTo>
                    <a:pt x="887730" y="912304"/>
                  </a:lnTo>
                  <a:lnTo>
                    <a:pt x="654082" y="912304"/>
                  </a:lnTo>
                  <a:cubicBezTo>
                    <a:pt x="594036" y="780631"/>
                    <a:pt x="438617" y="722576"/>
                    <a:pt x="306943" y="782622"/>
                  </a:cubicBezTo>
                  <a:cubicBezTo>
                    <a:pt x="249507" y="808815"/>
                    <a:pt x="203454" y="854869"/>
                    <a:pt x="177260" y="912304"/>
                  </a:cubicBezTo>
                  <a:lnTo>
                    <a:pt x="0" y="912304"/>
                  </a:lnTo>
                  <a:lnTo>
                    <a:pt x="0" y="0"/>
                  </a:lnTo>
                  <a:lnTo>
                    <a:pt x="401669" y="0"/>
                  </a:lnTo>
                  <a:cubicBezTo>
                    <a:pt x="437779" y="-19"/>
                    <a:pt x="471811" y="16907"/>
                    <a:pt x="493586" y="45720"/>
                  </a:cubicBezTo>
                  <a:lnTo>
                    <a:pt x="587026" y="169545"/>
                  </a:lnTo>
                  <a:lnTo>
                    <a:pt x="212598" y="169545"/>
                  </a:lnTo>
                  <a:cubicBezTo>
                    <a:pt x="180032" y="169545"/>
                    <a:pt x="153638" y="195939"/>
                    <a:pt x="153638" y="228505"/>
                  </a:cubicBezTo>
                  <a:lnTo>
                    <a:pt x="153638" y="434626"/>
                  </a:lnTo>
                  <a:cubicBezTo>
                    <a:pt x="153638" y="467192"/>
                    <a:pt x="180032" y="493585"/>
                    <a:pt x="212598" y="493585"/>
                  </a:cubicBezTo>
                  <a:lnTo>
                    <a:pt x="832199" y="493585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168430CC-9A05-4E44-BCA6-FE96FB8B086C}"/>
                </a:ext>
              </a:extLst>
            </p:cNvPr>
            <p:cNvSpPr/>
            <p:nvPr/>
          </p:nvSpPr>
          <p:spPr>
            <a:xfrm>
              <a:off x="4946523" y="3803999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4 w 315086"/>
                <a:gd name="connsiteY1" fmla="*/ 315087 h 315087"/>
                <a:gd name="connsiteX2" fmla="*/ 0 w 315086"/>
                <a:gd name="connsiteY2" fmla="*/ 157544 h 315087"/>
                <a:gd name="connsiteX3" fmla="*/ 157544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4" y="315087"/>
                  </a:cubicBezTo>
                  <a:cubicBezTo>
                    <a:pt x="70535" y="315087"/>
                    <a:pt x="0" y="244552"/>
                    <a:pt x="0" y="157544"/>
                  </a:cubicBezTo>
                  <a:cubicBezTo>
                    <a:pt x="0" y="70535"/>
                    <a:pt x="70535" y="0"/>
                    <a:pt x="157544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D48175E9-6308-4248-A882-9512D396D19E}"/>
                </a:ext>
              </a:extLst>
            </p:cNvPr>
            <p:cNvSpPr/>
            <p:nvPr/>
          </p:nvSpPr>
          <p:spPr>
            <a:xfrm>
              <a:off x="6774368" y="3692440"/>
              <a:ext cx="524163" cy="531056"/>
            </a:xfrm>
            <a:custGeom>
              <a:avLst/>
              <a:gdLst>
                <a:gd name="connsiteX0" fmla="*/ 524163 w 524163"/>
                <a:gd name="connsiteY0" fmla="*/ 269102 h 531056"/>
                <a:gd name="connsiteX1" fmla="*/ 518162 w 524163"/>
                <a:gd name="connsiteY1" fmla="*/ 324728 h 531056"/>
                <a:gd name="connsiteX2" fmla="*/ 206370 w 524163"/>
                <a:gd name="connsiteY2" fmla="*/ 525001 h 531056"/>
                <a:gd name="connsiteX3" fmla="*/ 6098 w 524163"/>
                <a:gd name="connsiteY3" fmla="*/ 324728 h 531056"/>
                <a:gd name="connsiteX4" fmla="*/ 97 w 524163"/>
                <a:gd name="connsiteY4" fmla="*/ 269102 h 531056"/>
                <a:gd name="connsiteX5" fmla="*/ 254967 w 524163"/>
                <a:gd name="connsiteY5" fmla="*/ 97 h 531056"/>
                <a:gd name="connsiteX6" fmla="*/ 523972 w 524163"/>
                <a:gd name="connsiteY6" fmla="*/ 254976 h 531056"/>
                <a:gd name="connsiteX7" fmla="*/ 523972 w 524163"/>
                <a:gd name="connsiteY7" fmla="*/ 269102 h 531056"/>
                <a:gd name="connsiteX8" fmla="*/ 419388 w 524163"/>
                <a:gd name="connsiteY8" fmla="*/ 269102 h 531056"/>
                <a:gd name="connsiteX9" fmla="*/ 261844 w 524163"/>
                <a:gd name="connsiteY9" fmla="*/ 111558 h 531056"/>
                <a:gd name="connsiteX10" fmla="*/ 104301 w 524163"/>
                <a:gd name="connsiteY10" fmla="*/ 269102 h 531056"/>
                <a:gd name="connsiteX11" fmla="*/ 261844 w 524163"/>
                <a:gd name="connsiteY11" fmla="*/ 426646 h 531056"/>
                <a:gd name="connsiteX12" fmla="*/ 419673 w 524163"/>
                <a:gd name="connsiteY12" fmla="*/ 269578 h 531056"/>
                <a:gd name="connsiteX13" fmla="*/ 419673 w 524163"/>
                <a:gd name="connsiteY13" fmla="*/ 269102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163" h="531056">
                  <a:moveTo>
                    <a:pt x="524163" y="269102"/>
                  </a:moveTo>
                  <a:cubicBezTo>
                    <a:pt x="524210" y="287809"/>
                    <a:pt x="522191" y="306459"/>
                    <a:pt x="518162" y="324728"/>
                  </a:cubicBezTo>
                  <a:cubicBezTo>
                    <a:pt x="487368" y="466127"/>
                    <a:pt x="347779" y="555795"/>
                    <a:pt x="206370" y="525001"/>
                  </a:cubicBezTo>
                  <a:cubicBezTo>
                    <a:pt x="106177" y="503188"/>
                    <a:pt x="27920" y="424922"/>
                    <a:pt x="6098" y="324728"/>
                  </a:cubicBezTo>
                  <a:cubicBezTo>
                    <a:pt x="2069" y="306459"/>
                    <a:pt x="50" y="287809"/>
                    <a:pt x="97" y="269102"/>
                  </a:cubicBezTo>
                  <a:cubicBezTo>
                    <a:pt x="-3808" y="124436"/>
                    <a:pt x="110301" y="4002"/>
                    <a:pt x="254967" y="97"/>
                  </a:cubicBezTo>
                  <a:cubicBezTo>
                    <a:pt x="399633" y="-3799"/>
                    <a:pt x="520067" y="110311"/>
                    <a:pt x="523972" y="254976"/>
                  </a:cubicBezTo>
                  <a:cubicBezTo>
                    <a:pt x="524096" y="259682"/>
                    <a:pt x="524096" y="264396"/>
                    <a:pt x="523972" y="269102"/>
                  </a:cubicBezTo>
                  <a:close/>
                  <a:moveTo>
                    <a:pt x="419388" y="269102"/>
                  </a:moveTo>
                  <a:cubicBezTo>
                    <a:pt x="419388" y="182091"/>
                    <a:pt x="348855" y="111558"/>
                    <a:pt x="261844" y="111558"/>
                  </a:cubicBezTo>
                  <a:cubicBezTo>
                    <a:pt x="174833" y="111558"/>
                    <a:pt x="104301" y="182091"/>
                    <a:pt x="104301" y="269102"/>
                  </a:cubicBezTo>
                  <a:cubicBezTo>
                    <a:pt x="104301" y="356113"/>
                    <a:pt x="174833" y="426646"/>
                    <a:pt x="261844" y="426646"/>
                  </a:cubicBezTo>
                  <a:cubicBezTo>
                    <a:pt x="348798" y="426855"/>
                    <a:pt x="419464" y="356532"/>
                    <a:pt x="419673" y="269578"/>
                  </a:cubicBezTo>
                  <a:cubicBezTo>
                    <a:pt x="419673" y="269416"/>
                    <a:pt x="419673" y="269264"/>
                    <a:pt x="419673" y="269102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B1E75D40-F5A5-E24A-A268-B42E00B640C1}"/>
                </a:ext>
              </a:extLst>
            </p:cNvPr>
            <p:cNvSpPr/>
            <p:nvPr/>
          </p:nvSpPr>
          <p:spPr>
            <a:xfrm>
              <a:off x="4842032" y="3699595"/>
              <a:ext cx="524162" cy="524122"/>
            </a:xfrm>
            <a:custGeom>
              <a:avLst/>
              <a:gdLst>
                <a:gd name="connsiteX0" fmla="*/ 500540 w 524162"/>
                <a:gd name="connsiteY0" fmla="*/ 153172 h 524122"/>
                <a:gd name="connsiteX1" fmla="*/ 524162 w 524162"/>
                <a:gd name="connsiteY1" fmla="*/ 261947 h 524122"/>
                <a:gd name="connsiteX2" fmla="*/ 518161 w 524162"/>
                <a:gd name="connsiteY2" fmla="*/ 317573 h 524122"/>
                <a:gd name="connsiteX3" fmla="*/ 206541 w 524162"/>
                <a:gd name="connsiteY3" fmla="*/ 518112 h 524122"/>
                <a:gd name="connsiteX4" fmla="*/ 6002 w 524162"/>
                <a:gd name="connsiteY4" fmla="*/ 317573 h 524122"/>
                <a:gd name="connsiteX5" fmla="*/ 1 w 524162"/>
                <a:gd name="connsiteY5" fmla="*/ 261947 h 524122"/>
                <a:gd name="connsiteX6" fmla="*/ 262310 w 524162"/>
                <a:gd name="connsiteY6" fmla="*/ 0 h 524122"/>
                <a:gd name="connsiteX7" fmla="*/ 500540 w 524162"/>
                <a:gd name="connsiteY7" fmla="*/ 153172 h 524122"/>
                <a:gd name="connsiteX8" fmla="*/ 419577 w 524162"/>
                <a:gd name="connsiteY8" fmla="*/ 261947 h 524122"/>
                <a:gd name="connsiteX9" fmla="*/ 262034 w 524162"/>
                <a:gd name="connsiteY9" fmla="*/ 104404 h 524122"/>
                <a:gd name="connsiteX10" fmla="*/ 104490 w 524162"/>
                <a:gd name="connsiteY10" fmla="*/ 261947 h 524122"/>
                <a:gd name="connsiteX11" fmla="*/ 262034 w 524162"/>
                <a:gd name="connsiteY11" fmla="*/ 419491 h 524122"/>
                <a:gd name="connsiteX12" fmla="*/ 419577 w 524162"/>
                <a:gd name="connsiteY12" fmla="*/ 262138 h 524122"/>
                <a:gd name="connsiteX13" fmla="*/ 419577 w 524162"/>
                <a:gd name="connsiteY13" fmla="*/ 261947 h 5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162" h="524122">
                  <a:moveTo>
                    <a:pt x="500540" y="153172"/>
                  </a:moveTo>
                  <a:cubicBezTo>
                    <a:pt x="516141" y="187309"/>
                    <a:pt x="524200" y="224409"/>
                    <a:pt x="524162" y="261947"/>
                  </a:cubicBezTo>
                  <a:cubicBezTo>
                    <a:pt x="524209" y="280654"/>
                    <a:pt x="522190" y="299304"/>
                    <a:pt x="518161" y="317573"/>
                  </a:cubicBezTo>
                  <a:cubicBezTo>
                    <a:pt x="487490" y="459000"/>
                    <a:pt x="347968" y="548792"/>
                    <a:pt x="206541" y="518112"/>
                  </a:cubicBezTo>
                  <a:cubicBezTo>
                    <a:pt x="106167" y="496348"/>
                    <a:pt x="27766" y="417948"/>
                    <a:pt x="6002" y="317573"/>
                  </a:cubicBezTo>
                  <a:cubicBezTo>
                    <a:pt x="1973" y="299304"/>
                    <a:pt x="-47" y="280654"/>
                    <a:pt x="1" y="261947"/>
                  </a:cubicBezTo>
                  <a:cubicBezTo>
                    <a:pt x="96" y="117177"/>
                    <a:pt x="117539" y="-105"/>
                    <a:pt x="262310" y="0"/>
                  </a:cubicBezTo>
                  <a:cubicBezTo>
                    <a:pt x="364847" y="67"/>
                    <a:pt x="457925" y="59912"/>
                    <a:pt x="500540" y="153172"/>
                  </a:cubicBezTo>
                  <a:close/>
                  <a:moveTo>
                    <a:pt x="419577" y="261947"/>
                  </a:moveTo>
                  <a:cubicBezTo>
                    <a:pt x="419577" y="174936"/>
                    <a:pt x="349044" y="104404"/>
                    <a:pt x="262034" y="104404"/>
                  </a:cubicBezTo>
                  <a:cubicBezTo>
                    <a:pt x="175023" y="104404"/>
                    <a:pt x="104490" y="174936"/>
                    <a:pt x="104490" y="261947"/>
                  </a:cubicBezTo>
                  <a:cubicBezTo>
                    <a:pt x="104490" y="348958"/>
                    <a:pt x="175023" y="419491"/>
                    <a:pt x="262034" y="419491"/>
                  </a:cubicBezTo>
                  <a:cubicBezTo>
                    <a:pt x="348987" y="419548"/>
                    <a:pt x="419520" y="349091"/>
                    <a:pt x="419577" y="262138"/>
                  </a:cubicBezTo>
                  <a:cubicBezTo>
                    <a:pt x="419577" y="262071"/>
                    <a:pt x="419577" y="262014"/>
                    <a:pt x="419577" y="261947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84BE67B9-2DBF-2342-A2B0-9858DD4F951C}"/>
                </a:ext>
              </a:extLst>
            </p:cNvPr>
            <p:cNvSpPr/>
            <p:nvPr/>
          </p:nvSpPr>
          <p:spPr>
            <a:xfrm>
              <a:off x="6878955" y="3803999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3 w 315087"/>
                <a:gd name="connsiteY1" fmla="*/ 315087 h 315087"/>
                <a:gd name="connsiteX2" fmla="*/ 0 w 315087"/>
                <a:gd name="connsiteY2" fmla="*/ 157544 h 315087"/>
                <a:gd name="connsiteX3" fmla="*/ 157543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3" y="315087"/>
                  </a:cubicBezTo>
                  <a:cubicBezTo>
                    <a:pt x="70534" y="315087"/>
                    <a:pt x="0" y="244552"/>
                    <a:pt x="0" y="157544"/>
                  </a:cubicBezTo>
                  <a:cubicBezTo>
                    <a:pt x="0" y="70535"/>
                    <a:pt x="70534" y="0"/>
                    <a:pt x="157543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2C0B0624-497C-1840-8414-44AEAADAFD8B}"/>
                </a:ext>
              </a:extLst>
            </p:cNvPr>
            <p:cNvSpPr/>
            <p:nvPr/>
          </p:nvSpPr>
          <p:spPr>
            <a:xfrm>
              <a:off x="4683537" y="2774727"/>
              <a:ext cx="1937289" cy="1078039"/>
            </a:xfrm>
            <a:custGeom>
              <a:avLst/>
              <a:gdLst>
                <a:gd name="connsiteX0" fmla="*/ 1937290 w 1937289"/>
                <a:gd name="connsiteY0" fmla="*/ 165735 h 1078039"/>
                <a:gd name="connsiteX1" fmla="*/ 1937290 w 1937289"/>
                <a:gd name="connsiteY1" fmla="*/ 1078039 h 1078039"/>
                <a:gd name="connsiteX2" fmla="*/ 659035 w 1937289"/>
                <a:gd name="connsiteY2" fmla="*/ 1078039 h 1078039"/>
                <a:gd name="connsiteX3" fmla="*/ 311725 w 1937289"/>
                <a:gd name="connsiteY3" fmla="*/ 948433 h 1078039"/>
                <a:gd name="connsiteX4" fmla="*/ 182118 w 1937289"/>
                <a:gd name="connsiteY4" fmla="*/ 1078039 h 1078039"/>
                <a:gd name="connsiteX5" fmla="*/ 0 w 1937289"/>
                <a:gd name="connsiteY5" fmla="*/ 1078039 h 1078039"/>
                <a:gd name="connsiteX6" fmla="*/ 0 w 1937289"/>
                <a:gd name="connsiteY6" fmla="*/ 0 h 1078039"/>
                <a:gd name="connsiteX7" fmla="*/ 1937290 w 1937289"/>
                <a:gd name="connsiteY7" fmla="*/ 0 h 107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7289" h="1078039">
                  <a:moveTo>
                    <a:pt x="1937290" y="165735"/>
                  </a:moveTo>
                  <a:lnTo>
                    <a:pt x="1937290" y="1078039"/>
                  </a:lnTo>
                  <a:lnTo>
                    <a:pt x="659035" y="1078039"/>
                  </a:lnTo>
                  <a:cubicBezTo>
                    <a:pt x="598913" y="946347"/>
                    <a:pt x="443417" y="888311"/>
                    <a:pt x="311725" y="948433"/>
                  </a:cubicBezTo>
                  <a:cubicBezTo>
                    <a:pt x="254337" y="974627"/>
                    <a:pt x="208312" y="1020651"/>
                    <a:pt x="182118" y="1078039"/>
                  </a:cubicBezTo>
                  <a:lnTo>
                    <a:pt x="0" y="1078039"/>
                  </a:lnTo>
                  <a:lnTo>
                    <a:pt x="0" y="0"/>
                  </a:lnTo>
                  <a:lnTo>
                    <a:pt x="193729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61C3C798-4BAE-3848-BB53-3263B098CC92}"/>
                </a:ext>
              </a:extLst>
            </p:cNvPr>
            <p:cNvSpPr/>
            <p:nvPr/>
          </p:nvSpPr>
          <p:spPr>
            <a:xfrm>
              <a:off x="7274909" y="3852767"/>
              <a:ext cx="233648" cy="164401"/>
            </a:xfrm>
            <a:custGeom>
              <a:avLst/>
              <a:gdLst>
                <a:gd name="connsiteX0" fmla="*/ 233648 w 233648"/>
                <a:gd name="connsiteY0" fmla="*/ 0 h 164401"/>
                <a:gd name="connsiteX1" fmla="*/ 233648 w 233648"/>
                <a:gd name="connsiteY1" fmla="*/ 164402 h 164401"/>
                <a:gd name="connsiteX2" fmla="*/ 17621 w 233648"/>
                <a:gd name="connsiteY2" fmla="*/ 164402 h 164401"/>
                <a:gd name="connsiteX3" fmla="*/ 23622 w 233648"/>
                <a:gd name="connsiteY3" fmla="*/ 108776 h 164401"/>
                <a:gd name="connsiteX4" fmla="*/ 0 w 233648"/>
                <a:gd name="connsiteY4" fmla="*/ 0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48" h="164401">
                  <a:moveTo>
                    <a:pt x="233648" y="0"/>
                  </a:moveTo>
                  <a:lnTo>
                    <a:pt x="233648" y="164402"/>
                  </a:lnTo>
                  <a:lnTo>
                    <a:pt x="17621" y="164402"/>
                  </a:lnTo>
                  <a:cubicBezTo>
                    <a:pt x="21650" y="146133"/>
                    <a:pt x="23670" y="127483"/>
                    <a:pt x="23622" y="108776"/>
                  </a:cubicBezTo>
                  <a:cubicBezTo>
                    <a:pt x="23660" y="71238"/>
                    <a:pt x="15602" y="34138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969897A6-0C12-5143-AB5D-B83FE3465BCE}"/>
                </a:ext>
              </a:extLst>
            </p:cNvPr>
            <p:cNvSpPr/>
            <p:nvPr/>
          </p:nvSpPr>
          <p:spPr>
            <a:xfrm>
              <a:off x="6774465" y="3109721"/>
              <a:ext cx="678560" cy="324040"/>
            </a:xfrm>
            <a:custGeom>
              <a:avLst/>
              <a:gdLst>
                <a:gd name="connsiteX0" fmla="*/ 678561 w 678560"/>
                <a:gd name="connsiteY0" fmla="*/ 324041 h 324040"/>
                <a:gd name="connsiteX1" fmla="*/ 58960 w 678560"/>
                <a:gd name="connsiteY1" fmla="*/ 324041 h 324040"/>
                <a:gd name="connsiteX2" fmla="*/ 0 w 678560"/>
                <a:gd name="connsiteY2" fmla="*/ 265081 h 324040"/>
                <a:gd name="connsiteX3" fmla="*/ 0 w 678560"/>
                <a:gd name="connsiteY3" fmla="*/ 58960 h 324040"/>
                <a:gd name="connsiteX4" fmla="*/ 58960 w 678560"/>
                <a:gd name="connsiteY4" fmla="*/ 0 h 324040"/>
                <a:gd name="connsiteX5" fmla="*/ 433388 w 678560"/>
                <a:gd name="connsiteY5" fmla="*/ 0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560" h="324040">
                  <a:moveTo>
                    <a:pt x="678561" y="324041"/>
                  </a:moveTo>
                  <a:lnTo>
                    <a:pt x="58960" y="324041"/>
                  </a:lnTo>
                  <a:cubicBezTo>
                    <a:pt x="26394" y="324041"/>
                    <a:pt x="0" y="297647"/>
                    <a:pt x="0" y="265081"/>
                  </a:cubicBezTo>
                  <a:lnTo>
                    <a:pt x="0" y="58960"/>
                  </a:lnTo>
                  <a:cubicBezTo>
                    <a:pt x="0" y="26394"/>
                    <a:pt x="26394" y="0"/>
                    <a:pt x="58960" y="0"/>
                  </a:cubicBezTo>
                  <a:lnTo>
                    <a:pt x="4333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2417BCCF-0172-4044-8EE3-D221357FA2D9}"/>
                </a:ext>
              </a:extLst>
            </p:cNvPr>
            <p:cNvSpPr/>
            <p:nvPr/>
          </p:nvSpPr>
          <p:spPr>
            <a:xfrm>
              <a:off x="4683537" y="2634329"/>
              <a:ext cx="1937289" cy="140398"/>
            </a:xfrm>
            <a:custGeom>
              <a:avLst/>
              <a:gdLst>
                <a:gd name="connsiteX0" fmla="*/ 0 w 1937289"/>
                <a:gd name="connsiteY0" fmla="*/ 0 h 140398"/>
                <a:gd name="connsiteX1" fmla="*/ 1937290 w 1937289"/>
                <a:gd name="connsiteY1" fmla="*/ 0 h 140398"/>
                <a:gd name="connsiteX2" fmla="*/ 1937290 w 1937289"/>
                <a:gd name="connsiteY2" fmla="*/ 140399 h 140398"/>
                <a:gd name="connsiteX3" fmla="*/ 0 w 1937289"/>
                <a:gd name="connsiteY3" fmla="*/ 140399 h 14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7289" h="140398">
                  <a:moveTo>
                    <a:pt x="0" y="0"/>
                  </a:moveTo>
                  <a:lnTo>
                    <a:pt x="1937290" y="0"/>
                  </a:lnTo>
                  <a:lnTo>
                    <a:pt x="1937290" y="140399"/>
                  </a:lnTo>
                  <a:lnTo>
                    <a:pt x="0" y="14039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4367123F-D672-7C40-8A12-370343A4F3BF}"/>
                </a:ext>
              </a:extLst>
            </p:cNvPr>
            <p:cNvSpPr/>
            <p:nvPr/>
          </p:nvSpPr>
          <p:spPr>
            <a:xfrm>
              <a:off x="4683537" y="3852767"/>
              <a:ext cx="182118" cy="164401"/>
            </a:xfrm>
            <a:custGeom>
              <a:avLst/>
              <a:gdLst>
                <a:gd name="connsiteX0" fmla="*/ 0 w 182118"/>
                <a:gd name="connsiteY0" fmla="*/ 0 h 164401"/>
                <a:gd name="connsiteX1" fmla="*/ 182118 w 182118"/>
                <a:gd name="connsiteY1" fmla="*/ 0 h 164401"/>
                <a:gd name="connsiteX2" fmla="*/ 158496 w 182118"/>
                <a:gd name="connsiteY2" fmla="*/ 108776 h 164401"/>
                <a:gd name="connsiteX3" fmla="*/ 164497 w 182118"/>
                <a:gd name="connsiteY3" fmla="*/ 164402 h 164401"/>
                <a:gd name="connsiteX4" fmla="*/ 0 w 182118"/>
                <a:gd name="connsiteY4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18" h="164401">
                  <a:moveTo>
                    <a:pt x="0" y="0"/>
                  </a:moveTo>
                  <a:lnTo>
                    <a:pt x="182118" y="0"/>
                  </a:lnTo>
                  <a:cubicBezTo>
                    <a:pt x="166516" y="34138"/>
                    <a:pt x="158458" y="71238"/>
                    <a:pt x="158496" y="108776"/>
                  </a:cubicBezTo>
                  <a:cubicBezTo>
                    <a:pt x="158448" y="127483"/>
                    <a:pt x="160468" y="146133"/>
                    <a:pt x="164497" y="164402"/>
                  </a:cubicBezTo>
                  <a:lnTo>
                    <a:pt x="0" y="16440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6315563E-9D98-8E41-8D94-AB3E24CE9BAE}"/>
                </a:ext>
              </a:extLst>
            </p:cNvPr>
            <p:cNvSpPr/>
            <p:nvPr/>
          </p:nvSpPr>
          <p:spPr>
            <a:xfrm>
              <a:off x="6620827" y="3852767"/>
              <a:ext cx="177260" cy="164401"/>
            </a:xfrm>
            <a:custGeom>
              <a:avLst/>
              <a:gdLst>
                <a:gd name="connsiteX0" fmla="*/ 0 w 177260"/>
                <a:gd name="connsiteY0" fmla="*/ 0 h 164401"/>
                <a:gd name="connsiteX1" fmla="*/ 177260 w 177260"/>
                <a:gd name="connsiteY1" fmla="*/ 0 h 164401"/>
                <a:gd name="connsiteX2" fmla="*/ 153638 w 177260"/>
                <a:gd name="connsiteY2" fmla="*/ 108776 h 164401"/>
                <a:gd name="connsiteX3" fmla="*/ 159639 w 177260"/>
                <a:gd name="connsiteY3" fmla="*/ 164402 h 164401"/>
                <a:gd name="connsiteX4" fmla="*/ 0 w 177260"/>
                <a:gd name="connsiteY4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60" h="164401">
                  <a:moveTo>
                    <a:pt x="0" y="0"/>
                  </a:moveTo>
                  <a:lnTo>
                    <a:pt x="177260" y="0"/>
                  </a:lnTo>
                  <a:cubicBezTo>
                    <a:pt x="161658" y="34138"/>
                    <a:pt x="153600" y="71238"/>
                    <a:pt x="153638" y="108776"/>
                  </a:cubicBezTo>
                  <a:cubicBezTo>
                    <a:pt x="153591" y="127483"/>
                    <a:pt x="155610" y="146133"/>
                    <a:pt x="159639" y="164402"/>
                  </a:cubicBezTo>
                  <a:lnTo>
                    <a:pt x="0" y="16440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DC5A7887-679B-3140-8A52-90FE0FC48A2D}"/>
                </a:ext>
              </a:extLst>
            </p:cNvPr>
            <p:cNvSpPr/>
            <p:nvPr/>
          </p:nvSpPr>
          <p:spPr>
            <a:xfrm>
              <a:off x="4946523" y="3803999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4 w 315086"/>
                <a:gd name="connsiteY1" fmla="*/ 315087 h 315087"/>
                <a:gd name="connsiteX2" fmla="*/ 0 w 315086"/>
                <a:gd name="connsiteY2" fmla="*/ 157544 h 315087"/>
                <a:gd name="connsiteX3" fmla="*/ 157544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4" y="315087"/>
                  </a:cubicBezTo>
                  <a:cubicBezTo>
                    <a:pt x="70535" y="315087"/>
                    <a:pt x="0" y="244552"/>
                    <a:pt x="0" y="157544"/>
                  </a:cubicBezTo>
                  <a:cubicBezTo>
                    <a:pt x="0" y="70535"/>
                    <a:pt x="70535" y="0"/>
                    <a:pt x="157544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A6FED90E-7A2F-EB46-BEFC-1DAA909E6B81}"/>
                </a:ext>
              </a:extLst>
            </p:cNvPr>
            <p:cNvSpPr/>
            <p:nvPr/>
          </p:nvSpPr>
          <p:spPr>
            <a:xfrm>
              <a:off x="4842032" y="3699595"/>
              <a:ext cx="524162" cy="524122"/>
            </a:xfrm>
            <a:custGeom>
              <a:avLst/>
              <a:gdLst>
                <a:gd name="connsiteX0" fmla="*/ 500540 w 524162"/>
                <a:gd name="connsiteY0" fmla="*/ 153172 h 524122"/>
                <a:gd name="connsiteX1" fmla="*/ 524162 w 524162"/>
                <a:gd name="connsiteY1" fmla="*/ 261947 h 524122"/>
                <a:gd name="connsiteX2" fmla="*/ 518161 w 524162"/>
                <a:gd name="connsiteY2" fmla="*/ 317573 h 524122"/>
                <a:gd name="connsiteX3" fmla="*/ 206541 w 524162"/>
                <a:gd name="connsiteY3" fmla="*/ 518112 h 524122"/>
                <a:gd name="connsiteX4" fmla="*/ 6002 w 524162"/>
                <a:gd name="connsiteY4" fmla="*/ 317573 h 524122"/>
                <a:gd name="connsiteX5" fmla="*/ 1 w 524162"/>
                <a:gd name="connsiteY5" fmla="*/ 261947 h 524122"/>
                <a:gd name="connsiteX6" fmla="*/ 262310 w 524162"/>
                <a:gd name="connsiteY6" fmla="*/ 0 h 524122"/>
                <a:gd name="connsiteX7" fmla="*/ 500540 w 524162"/>
                <a:gd name="connsiteY7" fmla="*/ 153172 h 5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162" h="524122">
                  <a:moveTo>
                    <a:pt x="500540" y="153172"/>
                  </a:moveTo>
                  <a:cubicBezTo>
                    <a:pt x="516141" y="187309"/>
                    <a:pt x="524200" y="224409"/>
                    <a:pt x="524162" y="261947"/>
                  </a:cubicBezTo>
                  <a:cubicBezTo>
                    <a:pt x="524209" y="280654"/>
                    <a:pt x="522190" y="299304"/>
                    <a:pt x="518161" y="317573"/>
                  </a:cubicBezTo>
                  <a:cubicBezTo>
                    <a:pt x="487490" y="459000"/>
                    <a:pt x="347968" y="548792"/>
                    <a:pt x="206541" y="518112"/>
                  </a:cubicBezTo>
                  <a:cubicBezTo>
                    <a:pt x="106167" y="496348"/>
                    <a:pt x="27766" y="417948"/>
                    <a:pt x="6002" y="317573"/>
                  </a:cubicBezTo>
                  <a:cubicBezTo>
                    <a:pt x="1973" y="299304"/>
                    <a:pt x="-47" y="280654"/>
                    <a:pt x="1" y="261947"/>
                  </a:cubicBezTo>
                  <a:cubicBezTo>
                    <a:pt x="96" y="117177"/>
                    <a:pt x="117539" y="-105"/>
                    <a:pt x="262310" y="0"/>
                  </a:cubicBezTo>
                  <a:cubicBezTo>
                    <a:pt x="364847" y="67"/>
                    <a:pt x="457925" y="59912"/>
                    <a:pt x="500540" y="153172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62D91631-5168-414E-B5A6-ADF9F3F32037}"/>
                </a:ext>
              </a:extLst>
            </p:cNvPr>
            <p:cNvSpPr/>
            <p:nvPr/>
          </p:nvSpPr>
          <p:spPr>
            <a:xfrm>
              <a:off x="6878955" y="3803999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3 w 315087"/>
                <a:gd name="connsiteY1" fmla="*/ 315087 h 315087"/>
                <a:gd name="connsiteX2" fmla="*/ 0 w 315087"/>
                <a:gd name="connsiteY2" fmla="*/ 157544 h 315087"/>
                <a:gd name="connsiteX3" fmla="*/ 157543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3" y="315087"/>
                  </a:cubicBezTo>
                  <a:cubicBezTo>
                    <a:pt x="70534" y="315087"/>
                    <a:pt x="0" y="244552"/>
                    <a:pt x="0" y="157544"/>
                  </a:cubicBezTo>
                  <a:cubicBezTo>
                    <a:pt x="0" y="70535"/>
                    <a:pt x="70534" y="0"/>
                    <a:pt x="157543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B2EE4903-4108-4045-852F-FC26CFAAF0C0}"/>
                </a:ext>
              </a:extLst>
            </p:cNvPr>
            <p:cNvSpPr/>
            <p:nvPr/>
          </p:nvSpPr>
          <p:spPr>
            <a:xfrm>
              <a:off x="6774465" y="3699462"/>
              <a:ext cx="524067" cy="524035"/>
            </a:xfrm>
            <a:custGeom>
              <a:avLst/>
              <a:gdLst>
                <a:gd name="connsiteX0" fmla="*/ 500444 w 524067"/>
                <a:gd name="connsiteY0" fmla="*/ 153305 h 524035"/>
                <a:gd name="connsiteX1" fmla="*/ 524066 w 524067"/>
                <a:gd name="connsiteY1" fmla="*/ 262081 h 524035"/>
                <a:gd name="connsiteX2" fmla="*/ 518065 w 524067"/>
                <a:gd name="connsiteY2" fmla="*/ 317706 h 524035"/>
                <a:gd name="connsiteX3" fmla="*/ 206274 w 524067"/>
                <a:gd name="connsiteY3" fmla="*/ 517979 h 524035"/>
                <a:gd name="connsiteX4" fmla="*/ 6001 w 524067"/>
                <a:gd name="connsiteY4" fmla="*/ 317706 h 524035"/>
                <a:gd name="connsiteX5" fmla="*/ 1 w 524067"/>
                <a:gd name="connsiteY5" fmla="*/ 262081 h 524035"/>
                <a:gd name="connsiteX6" fmla="*/ 261986 w 524067"/>
                <a:gd name="connsiteY6" fmla="*/ 0 h 524035"/>
                <a:gd name="connsiteX7" fmla="*/ 500444 w 524067"/>
                <a:gd name="connsiteY7" fmla="*/ 153305 h 5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67" h="524035">
                  <a:moveTo>
                    <a:pt x="500444" y="153305"/>
                  </a:moveTo>
                  <a:cubicBezTo>
                    <a:pt x="516046" y="187443"/>
                    <a:pt x="524104" y="224542"/>
                    <a:pt x="524066" y="262081"/>
                  </a:cubicBezTo>
                  <a:cubicBezTo>
                    <a:pt x="524114" y="280788"/>
                    <a:pt x="522095" y="299438"/>
                    <a:pt x="518065" y="317706"/>
                  </a:cubicBezTo>
                  <a:cubicBezTo>
                    <a:pt x="487271" y="459105"/>
                    <a:pt x="347682" y="548774"/>
                    <a:pt x="206274" y="517979"/>
                  </a:cubicBezTo>
                  <a:cubicBezTo>
                    <a:pt x="106081" y="496167"/>
                    <a:pt x="27823" y="417900"/>
                    <a:pt x="6001" y="317706"/>
                  </a:cubicBezTo>
                  <a:cubicBezTo>
                    <a:pt x="1973" y="299438"/>
                    <a:pt x="-47" y="280788"/>
                    <a:pt x="1" y="262081"/>
                  </a:cubicBezTo>
                  <a:cubicBezTo>
                    <a:pt x="-28" y="117367"/>
                    <a:pt x="117272" y="29"/>
                    <a:pt x="261986" y="0"/>
                  </a:cubicBezTo>
                  <a:cubicBezTo>
                    <a:pt x="364637" y="-19"/>
                    <a:pt x="457848" y="59903"/>
                    <a:pt x="500444" y="153305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BA167B6F-DB39-054E-B960-95A1BF1596F5}"/>
                </a:ext>
              </a:extLst>
            </p:cNvPr>
            <p:cNvSpPr/>
            <p:nvPr/>
          </p:nvSpPr>
          <p:spPr>
            <a:xfrm>
              <a:off x="6774465" y="3561683"/>
              <a:ext cx="128301" cy="9525"/>
            </a:xfrm>
            <a:custGeom>
              <a:avLst/>
              <a:gdLst>
                <a:gd name="connsiteX0" fmla="*/ 128302 w 128301"/>
                <a:gd name="connsiteY0" fmla="*/ 0 h 9525"/>
                <a:gd name="connsiteX1" fmla="*/ 0 w 1283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01" h="9525">
                  <a:moveTo>
                    <a:pt x="128302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EE031BB2-2765-AA40-B119-809638634AD7}"/>
                </a:ext>
              </a:extLst>
            </p:cNvPr>
            <p:cNvSpPr/>
            <p:nvPr/>
          </p:nvSpPr>
          <p:spPr>
            <a:xfrm>
              <a:off x="7274909" y="3852767"/>
              <a:ext cx="233648" cy="9525"/>
            </a:xfrm>
            <a:custGeom>
              <a:avLst/>
              <a:gdLst>
                <a:gd name="connsiteX0" fmla="*/ 233648 w 233648"/>
                <a:gd name="connsiteY0" fmla="*/ 0 h 9525"/>
                <a:gd name="connsiteX1" fmla="*/ 0 w 2336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648" h="9525">
                  <a:moveTo>
                    <a:pt x="233648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4CE05147-33DF-5648-A0E8-7DEBBD2A6AB2}"/>
                </a:ext>
              </a:extLst>
            </p:cNvPr>
            <p:cNvSpPr/>
            <p:nvPr/>
          </p:nvSpPr>
          <p:spPr>
            <a:xfrm>
              <a:off x="4683537" y="2634329"/>
              <a:ext cx="1937289" cy="1382839"/>
            </a:xfrm>
            <a:custGeom>
              <a:avLst/>
              <a:gdLst>
                <a:gd name="connsiteX0" fmla="*/ 164497 w 1937289"/>
                <a:gd name="connsiteY0" fmla="*/ 1382839 h 1382839"/>
                <a:gd name="connsiteX1" fmla="*/ 0 w 1937289"/>
                <a:gd name="connsiteY1" fmla="*/ 1382839 h 1382839"/>
                <a:gd name="connsiteX2" fmla="*/ 0 w 1937289"/>
                <a:gd name="connsiteY2" fmla="*/ 1218438 h 1382839"/>
                <a:gd name="connsiteX3" fmla="*/ 0 w 1937289"/>
                <a:gd name="connsiteY3" fmla="*/ 140398 h 1382839"/>
                <a:gd name="connsiteX4" fmla="*/ 0 w 1937289"/>
                <a:gd name="connsiteY4" fmla="*/ 0 h 1382839"/>
                <a:gd name="connsiteX5" fmla="*/ 1937290 w 1937289"/>
                <a:gd name="connsiteY5" fmla="*/ 0 h 1382839"/>
                <a:gd name="connsiteX6" fmla="*/ 1937290 w 1937289"/>
                <a:gd name="connsiteY6" fmla="*/ 140398 h 1382839"/>
                <a:gd name="connsiteX7" fmla="*/ 1937290 w 1937289"/>
                <a:gd name="connsiteY7" fmla="*/ 306134 h 1382839"/>
                <a:gd name="connsiteX8" fmla="*/ 1937290 w 1937289"/>
                <a:gd name="connsiteY8" fmla="*/ 1218438 h 1382839"/>
                <a:gd name="connsiteX9" fmla="*/ 1937290 w 1937289"/>
                <a:gd name="connsiteY9" fmla="*/ 1382839 h 1382839"/>
                <a:gd name="connsiteX10" fmla="*/ 676656 w 1937289"/>
                <a:gd name="connsiteY10" fmla="*/ 1382839 h 138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89" h="1382839">
                  <a:moveTo>
                    <a:pt x="164497" y="1382839"/>
                  </a:moveTo>
                  <a:lnTo>
                    <a:pt x="0" y="1382839"/>
                  </a:lnTo>
                  <a:lnTo>
                    <a:pt x="0" y="1218438"/>
                  </a:lnTo>
                  <a:lnTo>
                    <a:pt x="0" y="140398"/>
                  </a:lnTo>
                  <a:lnTo>
                    <a:pt x="0" y="0"/>
                  </a:lnTo>
                  <a:lnTo>
                    <a:pt x="1937290" y="0"/>
                  </a:lnTo>
                  <a:lnTo>
                    <a:pt x="1937290" y="140398"/>
                  </a:lnTo>
                  <a:lnTo>
                    <a:pt x="1937290" y="306134"/>
                  </a:lnTo>
                  <a:lnTo>
                    <a:pt x="1937290" y="1218438"/>
                  </a:lnTo>
                  <a:lnTo>
                    <a:pt x="1937290" y="1382839"/>
                  </a:lnTo>
                  <a:lnTo>
                    <a:pt x="676656" y="138283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233D974A-0CEC-ED40-878D-E8C372AB795E}"/>
                </a:ext>
              </a:extLst>
            </p:cNvPr>
            <p:cNvSpPr/>
            <p:nvPr/>
          </p:nvSpPr>
          <p:spPr>
            <a:xfrm>
              <a:off x="6620827" y="2940367"/>
              <a:ext cx="887729" cy="1076801"/>
            </a:xfrm>
            <a:custGeom>
              <a:avLst/>
              <a:gdLst>
                <a:gd name="connsiteX0" fmla="*/ 671798 w 887729"/>
                <a:gd name="connsiteY0" fmla="*/ 1076801 h 1076801"/>
                <a:gd name="connsiteX1" fmla="*/ 887730 w 887729"/>
                <a:gd name="connsiteY1" fmla="*/ 1076801 h 1076801"/>
                <a:gd name="connsiteX2" fmla="*/ 887730 w 887729"/>
                <a:gd name="connsiteY2" fmla="*/ 566833 h 1076801"/>
                <a:gd name="connsiteX3" fmla="*/ 832199 w 887729"/>
                <a:gd name="connsiteY3" fmla="*/ 493395 h 1076801"/>
                <a:gd name="connsiteX4" fmla="*/ 587026 w 887729"/>
                <a:gd name="connsiteY4" fmla="*/ 169545 h 1076801"/>
                <a:gd name="connsiteX5" fmla="*/ 493586 w 887729"/>
                <a:gd name="connsiteY5" fmla="*/ 45720 h 1076801"/>
                <a:gd name="connsiteX6" fmla="*/ 401669 w 887729"/>
                <a:gd name="connsiteY6" fmla="*/ 0 h 1076801"/>
                <a:gd name="connsiteX7" fmla="*/ 0 w 887729"/>
                <a:gd name="connsiteY7" fmla="*/ 0 h 107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7729" h="1076801">
                  <a:moveTo>
                    <a:pt x="671798" y="1076801"/>
                  </a:moveTo>
                  <a:lnTo>
                    <a:pt x="887730" y="1076801"/>
                  </a:lnTo>
                  <a:lnTo>
                    <a:pt x="887730" y="566833"/>
                  </a:lnTo>
                  <a:lnTo>
                    <a:pt x="832199" y="493395"/>
                  </a:lnTo>
                  <a:lnTo>
                    <a:pt x="587026" y="169545"/>
                  </a:lnTo>
                  <a:lnTo>
                    <a:pt x="493586" y="45720"/>
                  </a:lnTo>
                  <a:cubicBezTo>
                    <a:pt x="471811" y="16907"/>
                    <a:pt x="437779" y="-19"/>
                    <a:pt x="401669" y="0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CB87974B-52AB-5E43-B360-C2E2E8D3CBD1}"/>
                </a:ext>
              </a:extLst>
            </p:cNvPr>
            <p:cNvSpPr/>
            <p:nvPr/>
          </p:nvSpPr>
          <p:spPr>
            <a:xfrm>
              <a:off x="6620827" y="4017168"/>
              <a:ext cx="159543" cy="9525"/>
            </a:xfrm>
            <a:custGeom>
              <a:avLst/>
              <a:gdLst>
                <a:gd name="connsiteX0" fmla="*/ 0 w 159543"/>
                <a:gd name="connsiteY0" fmla="*/ 0 h 9525"/>
                <a:gd name="connsiteX1" fmla="*/ 159544 w 15954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543" h="9525">
                  <a:moveTo>
                    <a:pt x="0" y="0"/>
                  </a:moveTo>
                  <a:lnTo>
                    <a:pt x="15954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4B686E71-DE3D-B44D-A169-11DEA601A160}"/>
                </a:ext>
              </a:extLst>
            </p:cNvPr>
            <p:cNvSpPr/>
            <p:nvPr/>
          </p:nvSpPr>
          <p:spPr>
            <a:xfrm>
              <a:off x="6774465" y="3109721"/>
              <a:ext cx="678560" cy="324040"/>
            </a:xfrm>
            <a:custGeom>
              <a:avLst/>
              <a:gdLst>
                <a:gd name="connsiteX0" fmla="*/ 433388 w 678560"/>
                <a:gd name="connsiteY0" fmla="*/ 0 h 324040"/>
                <a:gd name="connsiteX1" fmla="*/ 58960 w 678560"/>
                <a:gd name="connsiteY1" fmla="*/ 0 h 324040"/>
                <a:gd name="connsiteX2" fmla="*/ 0 w 678560"/>
                <a:gd name="connsiteY2" fmla="*/ 58960 h 324040"/>
                <a:gd name="connsiteX3" fmla="*/ 0 w 678560"/>
                <a:gd name="connsiteY3" fmla="*/ 265081 h 324040"/>
                <a:gd name="connsiteX4" fmla="*/ 58960 w 678560"/>
                <a:gd name="connsiteY4" fmla="*/ 324041 h 324040"/>
                <a:gd name="connsiteX5" fmla="*/ 678561 w 678560"/>
                <a:gd name="connsiteY5" fmla="*/ 324041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560" h="324040">
                  <a:moveTo>
                    <a:pt x="433388" y="0"/>
                  </a:moveTo>
                  <a:lnTo>
                    <a:pt x="58960" y="0"/>
                  </a:lnTo>
                  <a:cubicBezTo>
                    <a:pt x="26394" y="0"/>
                    <a:pt x="0" y="26394"/>
                    <a:pt x="0" y="58960"/>
                  </a:cubicBezTo>
                  <a:lnTo>
                    <a:pt x="0" y="265081"/>
                  </a:lnTo>
                  <a:cubicBezTo>
                    <a:pt x="0" y="297647"/>
                    <a:pt x="26394" y="324041"/>
                    <a:pt x="58960" y="324041"/>
                  </a:cubicBezTo>
                  <a:lnTo>
                    <a:pt x="678561" y="32404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AEA377E2-79F1-0A4C-A721-75A558924D69}"/>
                </a:ext>
              </a:extLst>
            </p:cNvPr>
            <p:cNvSpPr/>
            <p:nvPr/>
          </p:nvSpPr>
          <p:spPr>
            <a:xfrm>
              <a:off x="4683537" y="2774727"/>
              <a:ext cx="1937289" cy="9525"/>
            </a:xfrm>
            <a:custGeom>
              <a:avLst/>
              <a:gdLst>
                <a:gd name="connsiteX0" fmla="*/ 1937290 w 1937289"/>
                <a:gd name="connsiteY0" fmla="*/ 0 h 9525"/>
                <a:gd name="connsiteX1" fmla="*/ 0 w 193728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7289" h="9525">
                  <a:moveTo>
                    <a:pt x="1937290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02652E3F-77A1-E343-8289-5ED4430E8256}"/>
                </a:ext>
              </a:extLst>
            </p:cNvPr>
            <p:cNvSpPr/>
            <p:nvPr/>
          </p:nvSpPr>
          <p:spPr>
            <a:xfrm>
              <a:off x="4683537" y="3852767"/>
              <a:ext cx="182118" cy="9525"/>
            </a:xfrm>
            <a:custGeom>
              <a:avLst/>
              <a:gdLst>
                <a:gd name="connsiteX0" fmla="*/ 182118 w 182118"/>
                <a:gd name="connsiteY0" fmla="*/ 0 h 9525"/>
                <a:gd name="connsiteX1" fmla="*/ 0 w 1821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118" h="9525">
                  <a:moveTo>
                    <a:pt x="182118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B93C79C1-EF87-9441-A861-27B9D4476A68}"/>
                </a:ext>
              </a:extLst>
            </p:cNvPr>
            <p:cNvSpPr/>
            <p:nvPr/>
          </p:nvSpPr>
          <p:spPr>
            <a:xfrm>
              <a:off x="5342477" y="3852767"/>
              <a:ext cx="1455610" cy="9525"/>
            </a:xfrm>
            <a:custGeom>
              <a:avLst/>
              <a:gdLst>
                <a:gd name="connsiteX0" fmla="*/ 0 w 1455610"/>
                <a:gd name="connsiteY0" fmla="*/ 0 h 9525"/>
                <a:gd name="connsiteX1" fmla="*/ 95 w 1455610"/>
                <a:gd name="connsiteY1" fmla="*/ 0 h 9525"/>
                <a:gd name="connsiteX2" fmla="*/ 1278350 w 1455610"/>
                <a:gd name="connsiteY2" fmla="*/ 0 h 9525"/>
                <a:gd name="connsiteX3" fmla="*/ 1455610 w 1455610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610" h="9525">
                  <a:moveTo>
                    <a:pt x="0" y="0"/>
                  </a:moveTo>
                  <a:lnTo>
                    <a:pt x="95" y="0"/>
                  </a:lnTo>
                  <a:lnTo>
                    <a:pt x="1278350" y="0"/>
                  </a:lnTo>
                  <a:lnTo>
                    <a:pt x="145561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34" name="Рисунок 289">
            <a:extLst>
              <a:ext uri="{FF2B5EF4-FFF2-40B4-BE49-F238E27FC236}">
                <a16:creationId xmlns:a16="http://schemas.microsoft.com/office/drawing/2014/main" id="{DF557B58-5B63-C748-BC24-9C2FA3A0752B}"/>
              </a:ext>
            </a:extLst>
          </p:cNvPr>
          <p:cNvGrpSpPr/>
          <p:nvPr/>
        </p:nvGrpSpPr>
        <p:grpSpPr>
          <a:xfrm>
            <a:off x="5559441" y="2870713"/>
            <a:ext cx="344549" cy="509899"/>
            <a:chOff x="5364955" y="2347055"/>
            <a:chExt cx="1462184" cy="2163888"/>
          </a:xfrm>
        </p:grpSpPr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BCAF6B9E-403D-5E41-82D2-55ACF0F6F553}"/>
                </a:ext>
              </a:extLst>
            </p:cNvPr>
            <p:cNvSpPr/>
            <p:nvPr/>
          </p:nvSpPr>
          <p:spPr>
            <a:xfrm>
              <a:off x="5364955" y="3518439"/>
              <a:ext cx="1462184" cy="244982"/>
            </a:xfrm>
            <a:custGeom>
              <a:avLst/>
              <a:gdLst>
                <a:gd name="connsiteX0" fmla="*/ 1462184 w 1462184"/>
                <a:gd name="connsiteY0" fmla="*/ 0 h 244982"/>
                <a:gd name="connsiteX1" fmla="*/ 1462184 w 1462184"/>
                <a:gd name="connsiteY1" fmla="*/ 121158 h 244982"/>
                <a:gd name="connsiteX2" fmla="*/ 1348550 w 1462184"/>
                <a:gd name="connsiteY2" fmla="*/ 244983 h 244982"/>
                <a:gd name="connsiteX3" fmla="*/ 1348550 w 1462184"/>
                <a:gd name="connsiteY3" fmla="*/ 243935 h 244982"/>
                <a:gd name="connsiteX4" fmla="*/ 113634 w 1462184"/>
                <a:gd name="connsiteY4" fmla="*/ 243935 h 244982"/>
                <a:gd name="connsiteX5" fmla="*/ 113634 w 1462184"/>
                <a:gd name="connsiteY5" fmla="*/ 244411 h 244982"/>
                <a:gd name="connsiteX6" fmla="*/ 1 w 1462184"/>
                <a:gd name="connsiteY6" fmla="*/ 120586 h 244982"/>
                <a:gd name="connsiteX7" fmla="*/ 1 w 1462184"/>
                <a:gd name="connsiteY7" fmla="*/ 0 h 2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184" h="244982">
                  <a:moveTo>
                    <a:pt x="1462184" y="0"/>
                  </a:moveTo>
                  <a:lnTo>
                    <a:pt x="1462184" y="121158"/>
                  </a:lnTo>
                  <a:cubicBezTo>
                    <a:pt x="1462403" y="185756"/>
                    <a:pt x="1412930" y="239668"/>
                    <a:pt x="1348550" y="244983"/>
                  </a:cubicBezTo>
                  <a:lnTo>
                    <a:pt x="1348550" y="243935"/>
                  </a:lnTo>
                  <a:lnTo>
                    <a:pt x="113634" y="243935"/>
                  </a:lnTo>
                  <a:lnTo>
                    <a:pt x="113634" y="244411"/>
                  </a:lnTo>
                  <a:cubicBezTo>
                    <a:pt x="49255" y="239096"/>
                    <a:pt x="-218" y="185185"/>
                    <a:pt x="1" y="12058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6D59D0A4-AC8E-E74D-9D68-0549CC0684AC}"/>
                </a:ext>
              </a:extLst>
            </p:cNvPr>
            <p:cNvSpPr/>
            <p:nvPr/>
          </p:nvSpPr>
          <p:spPr>
            <a:xfrm>
              <a:off x="5364956" y="3203066"/>
              <a:ext cx="1462182" cy="315372"/>
            </a:xfrm>
            <a:custGeom>
              <a:avLst/>
              <a:gdLst>
                <a:gd name="connsiteX0" fmla="*/ 1462183 w 1462182"/>
                <a:gd name="connsiteY0" fmla="*/ 0 h 315372"/>
                <a:gd name="connsiteX1" fmla="*/ 1462183 w 1462182"/>
                <a:gd name="connsiteY1" fmla="*/ 315373 h 315372"/>
                <a:gd name="connsiteX2" fmla="*/ 0 w 1462182"/>
                <a:gd name="connsiteY2" fmla="*/ 315373 h 315372"/>
                <a:gd name="connsiteX3" fmla="*/ 0 w 1462182"/>
                <a:gd name="connsiteY3" fmla="*/ 0 h 315372"/>
                <a:gd name="connsiteX4" fmla="*/ 1312069 w 1462182"/>
                <a:gd name="connsiteY4" fmla="*/ 196405 h 315372"/>
                <a:gd name="connsiteX5" fmla="*/ 1312069 w 1462182"/>
                <a:gd name="connsiteY5" fmla="*/ 118967 h 315372"/>
                <a:gd name="connsiteX6" fmla="*/ 1285304 w 1462182"/>
                <a:gd name="connsiteY6" fmla="*/ 92202 h 315372"/>
                <a:gd name="connsiteX7" fmla="*/ 1107948 w 1462182"/>
                <a:gd name="connsiteY7" fmla="*/ 92202 h 315372"/>
                <a:gd name="connsiteX8" fmla="*/ 1081183 w 1462182"/>
                <a:gd name="connsiteY8" fmla="*/ 118967 h 315372"/>
                <a:gd name="connsiteX9" fmla="*/ 1081183 w 1462182"/>
                <a:gd name="connsiteY9" fmla="*/ 196405 h 315372"/>
                <a:gd name="connsiteX10" fmla="*/ 1107948 w 1462182"/>
                <a:gd name="connsiteY10" fmla="*/ 223171 h 315372"/>
                <a:gd name="connsiteX11" fmla="*/ 1284827 w 1462182"/>
                <a:gd name="connsiteY11" fmla="*/ 223171 h 315372"/>
                <a:gd name="connsiteX12" fmla="*/ 1312069 w 1462182"/>
                <a:gd name="connsiteY12" fmla="*/ 196882 h 315372"/>
                <a:gd name="connsiteX13" fmla="*/ 1312069 w 1462182"/>
                <a:gd name="connsiteY13" fmla="*/ 196405 h 315372"/>
                <a:gd name="connsiteX14" fmla="*/ 381381 w 1462182"/>
                <a:gd name="connsiteY14" fmla="*/ 196405 h 315372"/>
                <a:gd name="connsiteX15" fmla="*/ 381381 w 1462182"/>
                <a:gd name="connsiteY15" fmla="*/ 118967 h 315372"/>
                <a:gd name="connsiteX16" fmla="*/ 354616 w 1462182"/>
                <a:gd name="connsiteY16" fmla="*/ 92202 h 315372"/>
                <a:gd name="connsiteX17" fmla="*/ 177355 w 1462182"/>
                <a:gd name="connsiteY17" fmla="*/ 92202 h 315372"/>
                <a:gd name="connsiteX18" fmla="*/ 150495 w 1462182"/>
                <a:gd name="connsiteY18" fmla="*/ 118872 h 315372"/>
                <a:gd name="connsiteX19" fmla="*/ 150495 w 1462182"/>
                <a:gd name="connsiteY19" fmla="*/ 118967 h 315372"/>
                <a:gd name="connsiteX20" fmla="*/ 150495 w 1462182"/>
                <a:gd name="connsiteY20" fmla="*/ 196405 h 315372"/>
                <a:gd name="connsiteX21" fmla="*/ 177260 w 1462182"/>
                <a:gd name="connsiteY21" fmla="*/ 223171 h 315372"/>
                <a:gd name="connsiteX22" fmla="*/ 177355 w 1462182"/>
                <a:gd name="connsiteY22" fmla="*/ 223171 h 315372"/>
                <a:gd name="connsiteX23" fmla="*/ 354139 w 1462182"/>
                <a:gd name="connsiteY23" fmla="*/ 223171 h 315372"/>
                <a:gd name="connsiteX24" fmla="*/ 380905 w 1462182"/>
                <a:gd name="connsiteY24" fmla="*/ 196405 h 3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2182" h="315372">
                  <a:moveTo>
                    <a:pt x="1462183" y="0"/>
                  </a:moveTo>
                  <a:lnTo>
                    <a:pt x="1462183" y="315373"/>
                  </a:lnTo>
                  <a:lnTo>
                    <a:pt x="0" y="315373"/>
                  </a:lnTo>
                  <a:lnTo>
                    <a:pt x="0" y="0"/>
                  </a:lnTo>
                  <a:close/>
                  <a:moveTo>
                    <a:pt x="1312069" y="196405"/>
                  </a:moveTo>
                  <a:lnTo>
                    <a:pt x="1312069" y="118967"/>
                  </a:lnTo>
                  <a:cubicBezTo>
                    <a:pt x="1312069" y="104184"/>
                    <a:pt x="1300086" y="92202"/>
                    <a:pt x="1285304" y="92202"/>
                  </a:cubicBezTo>
                  <a:lnTo>
                    <a:pt x="1107948" y="92202"/>
                  </a:lnTo>
                  <a:cubicBezTo>
                    <a:pt x="1093165" y="92202"/>
                    <a:pt x="1081183" y="104184"/>
                    <a:pt x="1081183" y="118967"/>
                  </a:cubicBezTo>
                  <a:lnTo>
                    <a:pt x="1081183" y="196405"/>
                  </a:lnTo>
                  <a:cubicBezTo>
                    <a:pt x="1081183" y="211188"/>
                    <a:pt x="1093165" y="223171"/>
                    <a:pt x="1107948" y="223171"/>
                  </a:cubicBezTo>
                  <a:lnTo>
                    <a:pt x="1284827" y="223171"/>
                  </a:lnTo>
                  <a:cubicBezTo>
                    <a:pt x="1299610" y="223438"/>
                    <a:pt x="1311802" y="211665"/>
                    <a:pt x="1312069" y="196882"/>
                  </a:cubicBezTo>
                  <a:cubicBezTo>
                    <a:pt x="1312069" y="196729"/>
                    <a:pt x="1312069" y="196568"/>
                    <a:pt x="1312069" y="196405"/>
                  </a:cubicBezTo>
                  <a:close/>
                  <a:moveTo>
                    <a:pt x="381381" y="196405"/>
                  </a:moveTo>
                  <a:lnTo>
                    <a:pt x="381381" y="118967"/>
                  </a:lnTo>
                  <a:cubicBezTo>
                    <a:pt x="381381" y="104184"/>
                    <a:pt x="369399" y="92202"/>
                    <a:pt x="354616" y="92202"/>
                  </a:cubicBezTo>
                  <a:lnTo>
                    <a:pt x="177355" y="92202"/>
                  </a:lnTo>
                  <a:cubicBezTo>
                    <a:pt x="162573" y="92145"/>
                    <a:pt x="150552" y="104089"/>
                    <a:pt x="150495" y="118872"/>
                  </a:cubicBezTo>
                  <a:cubicBezTo>
                    <a:pt x="150495" y="118901"/>
                    <a:pt x="150495" y="118939"/>
                    <a:pt x="150495" y="118967"/>
                  </a:cubicBezTo>
                  <a:lnTo>
                    <a:pt x="150495" y="196405"/>
                  </a:lnTo>
                  <a:cubicBezTo>
                    <a:pt x="150495" y="211188"/>
                    <a:pt x="162477" y="223171"/>
                    <a:pt x="177260" y="223171"/>
                  </a:cubicBezTo>
                  <a:cubicBezTo>
                    <a:pt x="177289" y="223171"/>
                    <a:pt x="177327" y="223171"/>
                    <a:pt x="177355" y="223171"/>
                  </a:cubicBezTo>
                  <a:lnTo>
                    <a:pt x="354139" y="223171"/>
                  </a:lnTo>
                  <a:cubicBezTo>
                    <a:pt x="368922" y="223171"/>
                    <a:pt x="380905" y="211188"/>
                    <a:pt x="380905" y="19640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31FB2F15-77AB-1C46-9B00-CE5A55F11072}"/>
                </a:ext>
              </a:extLst>
            </p:cNvPr>
            <p:cNvSpPr/>
            <p:nvPr/>
          </p:nvSpPr>
          <p:spPr>
            <a:xfrm>
              <a:off x="5364956" y="2463926"/>
              <a:ext cx="1462182" cy="739140"/>
            </a:xfrm>
            <a:custGeom>
              <a:avLst/>
              <a:gdLst>
                <a:gd name="connsiteX0" fmla="*/ 1462183 w 1462182"/>
                <a:gd name="connsiteY0" fmla="*/ 123825 h 739140"/>
                <a:gd name="connsiteX1" fmla="*/ 1462183 w 1462182"/>
                <a:gd name="connsiteY1" fmla="*/ 739140 h 739140"/>
                <a:gd name="connsiteX2" fmla="*/ 0 w 1462182"/>
                <a:gd name="connsiteY2" fmla="*/ 739140 h 739140"/>
                <a:gd name="connsiteX3" fmla="*/ 0 w 1462182"/>
                <a:gd name="connsiteY3" fmla="*/ 123825 h 739140"/>
                <a:gd name="connsiteX4" fmla="*/ 123825 w 1462182"/>
                <a:gd name="connsiteY4" fmla="*/ 0 h 739140"/>
                <a:gd name="connsiteX5" fmla="*/ 1338263 w 1462182"/>
                <a:gd name="connsiteY5" fmla="*/ 0 h 739140"/>
                <a:gd name="connsiteX6" fmla="*/ 1462183 w 1462182"/>
                <a:gd name="connsiteY6" fmla="*/ 123730 h 739140"/>
                <a:gd name="connsiteX7" fmla="*/ 1462183 w 1462182"/>
                <a:gd name="connsiteY7" fmla="*/ 123825 h 739140"/>
                <a:gd name="connsiteX8" fmla="*/ 1396556 w 1462182"/>
                <a:gd name="connsiteY8" fmla="*/ 584073 h 739140"/>
                <a:gd name="connsiteX9" fmla="*/ 1396556 w 1462182"/>
                <a:gd name="connsiteY9" fmla="*/ 237268 h 739140"/>
                <a:gd name="connsiteX10" fmla="*/ 1352931 w 1462182"/>
                <a:gd name="connsiteY10" fmla="*/ 182023 h 739140"/>
                <a:gd name="connsiteX11" fmla="*/ 1085564 w 1462182"/>
                <a:gd name="connsiteY11" fmla="*/ 118015 h 739140"/>
                <a:gd name="connsiteX12" fmla="*/ 1032129 w 1462182"/>
                <a:gd name="connsiteY12" fmla="*/ 133064 h 739140"/>
                <a:gd name="connsiteX13" fmla="*/ 782574 w 1462182"/>
                <a:gd name="connsiteY13" fmla="*/ 382619 h 739140"/>
                <a:gd name="connsiteX14" fmla="*/ 765905 w 1462182"/>
                <a:gd name="connsiteY14" fmla="*/ 422815 h 739140"/>
                <a:gd name="connsiteX15" fmla="*/ 765905 w 1462182"/>
                <a:gd name="connsiteY15" fmla="*/ 584073 h 739140"/>
                <a:gd name="connsiteX16" fmla="*/ 696278 w 1462182"/>
                <a:gd name="connsiteY16" fmla="*/ 584073 h 739140"/>
                <a:gd name="connsiteX17" fmla="*/ 696278 w 1462182"/>
                <a:gd name="connsiteY17" fmla="*/ 422815 h 739140"/>
                <a:gd name="connsiteX18" fmla="*/ 679609 w 1462182"/>
                <a:gd name="connsiteY18" fmla="*/ 382619 h 739140"/>
                <a:gd name="connsiteX19" fmla="*/ 430054 w 1462182"/>
                <a:gd name="connsiteY19" fmla="*/ 133064 h 739140"/>
                <a:gd name="connsiteX20" fmla="*/ 376618 w 1462182"/>
                <a:gd name="connsiteY20" fmla="*/ 118015 h 739140"/>
                <a:gd name="connsiteX21" fmla="*/ 109252 w 1462182"/>
                <a:gd name="connsiteY21" fmla="*/ 182023 h 739140"/>
                <a:gd name="connsiteX22" fmla="*/ 65627 w 1462182"/>
                <a:gd name="connsiteY22" fmla="*/ 237268 h 739140"/>
                <a:gd name="connsiteX23" fmla="*/ 65627 w 1462182"/>
                <a:gd name="connsiteY23" fmla="*/ 584073 h 7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2182" h="739140">
                  <a:moveTo>
                    <a:pt x="1462183" y="123825"/>
                  </a:moveTo>
                  <a:lnTo>
                    <a:pt x="1462183" y="739140"/>
                  </a:lnTo>
                  <a:lnTo>
                    <a:pt x="0" y="739140"/>
                  </a:lnTo>
                  <a:lnTo>
                    <a:pt x="0" y="123825"/>
                  </a:lnTo>
                  <a:cubicBezTo>
                    <a:pt x="0" y="55436"/>
                    <a:pt x="55436" y="0"/>
                    <a:pt x="123825" y="0"/>
                  </a:cubicBezTo>
                  <a:lnTo>
                    <a:pt x="1338263" y="0"/>
                  </a:lnTo>
                  <a:cubicBezTo>
                    <a:pt x="1406652" y="-57"/>
                    <a:pt x="1462126" y="55340"/>
                    <a:pt x="1462183" y="123730"/>
                  </a:cubicBezTo>
                  <a:cubicBezTo>
                    <a:pt x="1462183" y="123758"/>
                    <a:pt x="1462183" y="123797"/>
                    <a:pt x="1462183" y="123825"/>
                  </a:cubicBezTo>
                  <a:close/>
                  <a:moveTo>
                    <a:pt x="1396556" y="584073"/>
                  </a:moveTo>
                  <a:lnTo>
                    <a:pt x="1396556" y="237268"/>
                  </a:lnTo>
                  <a:cubicBezTo>
                    <a:pt x="1396422" y="211017"/>
                    <a:pt x="1378430" y="188233"/>
                    <a:pt x="1352931" y="182023"/>
                  </a:cubicBezTo>
                  <a:lnTo>
                    <a:pt x="1085564" y="118015"/>
                  </a:lnTo>
                  <a:cubicBezTo>
                    <a:pt x="1066343" y="113348"/>
                    <a:pt x="1046083" y="119053"/>
                    <a:pt x="1032129" y="133064"/>
                  </a:cubicBezTo>
                  <a:lnTo>
                    <a:pt x="782574" y="382619"/>
                  </a:lnTo>
                  <a:cubicBezTo>
                    <a:pt x="771935" y="393297"/>
                    <a:pt x="765943" y="407746"/>
                    <a:pt x="765905" y="422815"/>
                  </a:cubicBezTo>
                  <a:lnTo>
                    <a:pt x="765905" y="584073"/>
                  </a:lnTo>
                  <a:close/>
                  <a:moveTo>
                    <a:pt x="696278" y="584073"/>
                  </a:moveTo>
                  <a:lnTo>
                    <a:pt x="696278" y="422815"/>
                  </a:lnTo>
                  <a:cubicBezTo>
                    <a:pt x="696239" y="407746"/>
                    <a:pt x="690248" y="393297"/>
                    <a:pt x="679609" y="382619"/>
                  </a:cubicBezTo>
                  <a:lnTo>
                    <a:pt x="430054" y="133064"/>
                  </a:lnTo>
                  <a:cubicBezTo>
                    <a:pt x="416100" y="119053"/>
                    <a:pt x="395840" y="113348"/>
                    <a:pt x="376618" y="118015"/>
                  </a:cubicBezTo>
                  <a:lnTo>
                    <a:pt x="109252" y="182023"/>
                  </a:lnTo>
                  <a:cubicBezTo>
                    <a:pt x="83753" y="188233"/>
                    <a:pt x="65761" y="211017"/>
                    <a:pt x="65627" y="237268"/>
                  </a:cubicBezTo>
                  <a:lnTo>
                    <a:pt x="65627" y="584073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9EEE82F3-D99B-A848-B1A3-A80368DF62B4}"/>
                </a:ext>
              </a:extLst>
            </p:cNvPr>
            <p:cNvSpPr/>
            <p:nvPr/>
          </p:nvSpPr>
          <p:spPr>
            <a:xfrm>
              <a:off x="6495383" y="3838860"/>
              <a:ext cx="306609" cy="672083"/>
            </a:xfrm>
            <a:custGeom>
              <a:avLst/>
              <a:gdLst>
                <a:gd name="connsiteX0" fmla="*/ 123158 w 306609"/>
                <a:gd name="connsiteY0" fmla="*/ 0 h 672083"/>
                <a:gd name="connsiteX1" fmla="*/ 306610 w 306609"/>
                <a:gd name="connsiteY1" fmla="*/ 672084 h 672083"/>
                <a:gd name="connsiteX2" fmla="*/ 183356 w 306609"/>
                <a:gd name="connsiteY2" fmla="*/ 672084 h 672083"/>
                <a:gd name="connsiteX3" fmla="*/ 167069 w 306609"/>
                <a:gd name="connsiteY3" fmla="*/ 612553 h 672083"/>
                <a:gd name="connsiteX4" fmla="*/ 151162 w 306609"/>
                <a:gd name="connsiteY4" fmla="*/ 554069 h 672083"/>
                <a:gd name="connsiteX5" fmla="*/ 114586 w 306609"/>
                <a:gd name="connsiteY5" fmla="*/ 420053 h 672083"/>
                <a:gd name="connsiteX6" fmla="*/ 98679 w 306609"/>
                <a:gd name="connsiteY6" fmla="*/ 361664 h 672083"/>
                <a:gd name="connsiteX7" fmla="*/ 61341 w 306609"/>
                <a:gd name="connsiteY7" fmla="*/ 224980 h 672083"/>
                <a:gd name="connsiteX8" fmla="*/ 45434 w 306609"/>
                <a:gd name="connsiteY8" fmla="*/ 166592 h 672083"/>
                <a:gd name="connsiteX9" fmla="*/ 0 w 306609"/>
                <a:gd name="connsiteY9" fmla="*/ 0 h 672083"/>
                <a:gd name="connsiteX10" fmla="*/ 123158 w 306609"/>
                <a:gd name="connsiteY10" fmla="*/ 0 h 6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609" h="672083">
                  <a:moveTo>
                    <a:pt x="123158" y="0"/>
                  </a:moveTo>
                  <a:lnTo>
                    <a:pt x="306610" y="672084"/>
                  </a:lnTo>
                  <a:lnTo>
                    <a:pt x="183356" y="672084"/>
                  </a:lnTo>
                  <a:lnTo>
                    <a:pt x="167069" y="612553"/>
                  </a:lnTo>
                  <a:lnTo>
                    <a:pt x="151162" y="554069"/>
                  </a:lnTo>
                  <a:lnTo>
                    <a:pt x="114586" y="420053"/>
                  </a:lnTo>
                  <a:lnTo>
                    <a:pt x="98679" y="361664"/>
                  </a:lnTo>
                  <a:lnTo>
                    <a:pt x="61341" y="224980"/>
                  </a:lnTo>
                  <a:lnTo>
                    <a:pt x="45434" y="166592"/>
                  </a:lnTo>
                  <a:lnTo>
                    <a:pt x="0" y="0"/>
                  </a:lnTo>
                  <a:lnTo>
                    <a:pt x="123158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3477FCFC-968F-1441-AD47-BDEC73C44A34}"/>
                </a:ext>
              </a:extLst>
            </p:cNvPr>
            <p:cNvSpPr/>
            <p:nvPr/>
          </p:nvSpPr>
          <p:spPr>
            <a:xfrm>
              <a:off x="6130861" y="2580342"/>
              <a:ext cx="630650" cy="467657"/>
            </a:xfrm>
            <a:custGeom>
              <a:avLst/>
              <a:gdLst>
                <a:gd name="connsiteX0" fmla="*/ 630650 w 630650"/>
                <a:gd name="connsiteY0" fmla="*/ 120852 h 467657"/>
                <a:gd name="connsiteX1" fmla="*/ 630650 w 630650"/>
                <a:gd name="connsiteY1" fmla="*/ 467658 h 467657"/>
                <a:gd name="connsiteX2" fmla="*/ 0 w 630650"/>
                <a:gd name="connsiteY2" fmla="*/ 467658 h 467657"/>
                <a:gd name="connsiteX3" fmla="*/ 0 w 630650"/>
                <a:gd name="connsiteY3" fmla="*/ 306399 h 467657"/>
                <a:gd name="connsiteX4" fmla="*/ 16669 w 630650"/>
                <a:gd name="connsiteY4" fmla="*/ 266204 h 467657"/>
                <a:gd name="connsiteX5" fmla="*/ 266224 w 630650"/>
                <a:gd name="connsiteY5" fmla="*/ 16649 h 467657"/>
                <a:gd name="connsiteX6" fmla="*/ 319659 w 630650"/>
                <a:gd name="connsiteY6" fmla="*/ 1599 h 467657"/>
                <a:gd name="connsiteX7" fmla="*/ 587026 w 630650"/>
                <a:gd name="connsiteY7" fmla="*/ 65607 h 467657"/>
                <a:gd name="connsiteX8" fmla="*/ 630650 w 630650"/>
                <a:gd name="connsiteY8" fmla="*/ 120852 h 4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50" h="467657">
                  <a:moveTo>
                    <a:pt x="630650" y="120852"/>
                  </a:moveTo>
                  <a:lnTo>
                    <a:pt x="630650" y="467658"/>
                  </a:lnTo>
                  <a:lnTo>
                    <a:pt x="0" y="467658"/>
                  </a:lnTo>
                  <a:lnTo>
                    <a:pt x="0" y="306399"/>
                  </a:lnTo>
                  <a:cubicBezTo>
                    <a:pt x="38" y="291331"/>
                    <a:pt x="6029" y="276881"/>
                    <a:pt x="16669" y="266204"/>
                  </a:cubicBezTo>
                  <a:lnTo>
                    <a:pt x="266224" y="16649"/>
                  </a:lnTo>
                  <a:cubicBezTo>
                    <a:pt x="280178" y="2638"/>
                    <a:pt x="300437" y="-3068"/>
                    <a:pt x="319659" y="1599"/>
                  </a:cubicBezTo>
                  <a:lnTo>
                    <a:pt x="587026" y="65607"/>
                  </a:lnTo>
                  <a:cubicBezTo>
                    <a:pt x="612524" y="71818"/>
                    <a:pt x="630517" y="94601"/>
                    <a:pt x="630650" y="1208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977F7F8C-EFCC-7A46-9278-C4D8064069CB}"/>
                </a:ext>
              </a:extLst>
            </p:cNvPr>
            <p:cNvSpPr/>
            <p:nvPr/>
          </p:nvSpPr>
          <p:spPr>
            <a:xfrm>
              <a:off x="5478684" y="3762946"/>
              <a:ext cx="1234820" cy="169928"/>
            </a:xfrm>
            <a:custGeom>
              <a:avLst/>
              <a:gdLst>
                <a:gd name="connsiteX0" fmla="*/ 1224534 w 1234820"/>
                <a:gd name="connsiteY0" fmla="*/ 571 h 169928"/>
                <a:gd name="connsiteX1" fmla="*/ 1234821 w 1234820"/>
                <a:gd name="connsiteY1" fmla="*/ 95 h 169928"/>
                <a:gd name="connsiteX2" fmla="*/ 1158621 w 1234820"/>
                <a:gd name="connsiteY2" fmla="*/ 76295 h 169928"/>
                <a:gd name="connsiteX3" fmla="*/ 930402 w 1234820"/>
                <a:gd name="connsiteY3" fmla="*/ 76295 h 169928"/>
                <a:gd name="connsiteX4" fmla="*/ 839914 w 1234820"/>
                <a:gd name="connsiteY4" fmla="*/ 130969 h 169928"/>
                <a:gd name="connsiteX5" fmla="*/ 775430 w 1234820"/>
                <a:gd name="connsiteY5" fmla="*/ 169926 h 169928"/>
                <a:gd name="connsiteX6" fmla="*/ 459296 w 1234820"/>
                <a:gd name="connsiteY6" fmla="*/ 169926 h 169928"/>
                <a:gd name="connsiteX7" fmla="*/ 421196 w 1234820"/>
                <a:gd name="connsiteY7" fmla="*/ 159448 h 169928"/>
                <a:gd name="connsiteX8" fmla="*/ 394335 w 1234820"/>
                <a:gd name="connsiteY8" fmla="*/ 130873 h 169928"/>
                <a:gd name="connsiteX9" fmla="*/ 303943 w 1234820"/>
                <a:gd name="connsiteY9" fmla="*/ 76200 h 169928"/>
                <a:gd name="connsiteX10" fmla="*/ 76200 w 1234820"/>
                <a:gd name="connsiteY10" fmla="*/ 76200 h 169928"/>
                <a:gd name="connsiteX11" fmla="*/ 0 w 1234820"/>
                <a:gd name="connsiteY11" fmla="*/ 0 h 169928"/>
                <a:gd name="connsiteX12" fmla="*/ 10287 w 1234820"/>
                <a:gd name="connsiteY12" fmla="*/ 476 h 16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4820" h="169928">
                  <a:moveTo>
                    <a:pt x="1224534" y="571"/>
                  </a:moveTo>
                  <a:cubicBezTo>
                    <a:pt x="1227972" y="600"/>
                    <a:pt x="1231402" y="448"/>
                    <a:pt x="1234821" y="95"/>
                  </a:cubicBezTo>
                  <a:cubicBezTo>
                    <a:pt x="1234821" y="42177"/>
                    <a:pt x="1200702" y="76295"/>
                    <a:pt x="1158621" y="76295"/>
                  </a:cubicBezTo>
                  <a:lnTo>
                    <a:pt x="930402" y="76295"/>
                  </a:lnTo>
                  <a:cubicBezTo>
                    <a:pt x="892435" y="76333"/>
                    <a:pt x="857612" y="97374"/>
                    <a:pt x="839914" y="130969"/>
                  </a:cubicBezTo>
                  <a:cubicBezTo>
                    <a:pt x="827341" y="154934"/>
                    <a:pt x="802500" y="169945"/>
                    <a:pt x="775430" y="169926"/>
                  </a:cubicBezTo>
                  <a:lnTo>
                    <a:pt x="459296" y="169926"/>
                  </a:lnTo>
                  <a:cubicBezTo>
                    <a:pt x="445875" y="170031"/>
                    <a:pt x="432683" y="166402"/>
                    <a:pt x="421196" y="159448"/>
                  </a:cubicBezTo>
                  <a:cubicBezTo>
                    <a:pt x="409823" y="152524"/>
                    <a:pt x="400545" y="142647"/>
                    <a:pt x="394335" y="130873"/>
                  </a:cubicBezTo>
                  <a:cubicBezTo>
                    <a:pt x="376704" y="97269"/>
                    <a:pt x="341890" y="76210"/>
                    <a:pt x="303943" y="76200"/>
                  </a:cubicBezTo>
                  <a:lnTo>
                    <a:pt x="76200" y="76200"/>
                  </a:lnTo>
                  <a:cubicBezTo>
                    <a:pt x="34119" y="76200"/>
                    <a:pt x="0" y="42081"/>
                    <a:pt x="0" y="0"/>
                  </a:cubicBezTo>
                  <a:cubicBezTo>
                    <a:pt x="3419" y="352"/>
                    <a:pt x="6848" y="515"/>
                    <a:pt x="10287" y="476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6DBFD18-0AE7-654F-A3A8-7F9227237D22}"/>
                </a:ext>
              </a:extLst>
            </p:cNvPr>
            <p:cNvSpPr/>
            <p:nvPr/>
          </p:nvSpPr>
          <p:spPr>
            <a:xfrm>
              <a:off x="6446139" y="3295264"/>
              <a:ext cx="230885" cy="130973"/>
            </a:xfrm>
            <a:custGeom>
              <a:avLst/>
              <a:gdLst>
                <a:gd name="connsiteX0" fmla="*/ 230886 w 230885"/>
                <a:gd name="connsiteY0" fmla="*/ 26770 h 130973"/>
                <a:gd name="connsiteX1" fmla="*/ 230886 w 230885"/>
                <a:gd name="connsiteY1" fmla="*/ 104208 h 130973"/>
                <a:gd name="connsiteX2" fmla="*/ 204121 w 230885"/>
                <a:gd name="connsiteY2" fmla="*/ 130973 h 130973"/>
                <a:gd name="connsiteX3" fmla="*/ 26765 w 230885"/>
                <a:gd name="connsiteY3" fmla="*/ 130973 h 130973"/>
                <a:gd name="connsiteX4" fmla="*/ 0 w 230885"/>
                <a:gd name="connsiteY4" fmla="*/ 104208 h 130973"/>
                <a:gd name="connsiteX5" fmla="*/ 0 w 230885"/>
                <a:gd name="connsiteY5" fmla="*/ 26770 h 130973"/>
                <a:gd name="connsiteX6" fmla="*/ 26765 w 230885"/>
                <a:gd name="connsiteY6" fmla="*/ 4 h 130973"/>
                <a:gd name="connsiteX7" fmla="*/ 203645 w 230885"/>
                <a:gd name="connsiteY7" fmla="*/ 4 h 130973"/>
                <a:gd name="connsiteX8" fmla="*/ 230886 w 230885"/>
                <a:gd name="connsiteY8" fmla="*/ 26293 h 130973"/>
                <a:gd name="connsiteX9" fmla="*/ 230886 w 230885"/>
                <a:gd name="connsiteY9" fmla="*/ 26770 h 13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885" h="130973">
                  <a:moveTo>
                    <a:pt x="230886" y="26770"/>
                  </a:moveTo>
                  <a:lnTo>
                    <a:pt x="230886" y="104208"/>
                  </a:lnTo>
                  <a:cubicBezTo>
                    <a:pt x="230886" y="118991"/>
                    <a:pt x="218904" y="130973"/>
                    <a:pt x="204121" y="130973"/>
                  </a:cubicBezTo>
                  <a:lnTo>
                    <a:pt x="26765" y="130973"/>
                  </a:lnTo>
                  <a:cubicBezTo>
                    <a:pt x="11982" y="130973"/>
                    <a:pt x="0" y="118991"/>
                    <a:pt x="0" y="104208"/>
                  </a:cubicBezTo>
                  <a:lnTo>
                    <a:pt x="0" y="26770"/>
                  </a:lnTo>
                  <a:cubicBezTo>
                    <a:pt x="0" y="11987"/>
                    <a:pt x="11982" y="4"/>
                    <a:pt x="26765" y="4"/>
                  </a:cubicBezTo>
                  <a:lnTo>
                    <a:pt x="203645" y="4"/>
                  </a:lnTo>
                  <a:cubicBezTo>
                    <a:pt x="218427" y="-262"/>
                    <a:pt x="230619" y="11511"/>
                    <a:pt x="230886" y="26293"/>
                  </a:cubicBezTo>
                  <a:cubicBezTo>
                    <a:pt x="230886" y="26446"/>
                    <a:pt x="230886" y="26608"/>
                    <a:pt x="230886" y="2677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29A680B3-7978-8B42-AEB5-C9B6E0F36F9B}"/>
                </a:ext>
              </a:extLst>
            </p:cNvPr>
            <p:cNvSpPr/>
            <p:nvPr/>
          </p:nvSpPr>
          <p:spPr>
            <a:xfrm>
              <a:off x="5529643" y="4392930"/>
              <a:ext cx="1132808" cy="58483"/>
            </a:xfrm>
            <a:custGeom>
              <a:avLst/>
              <a:gdLst>
                <a:gd name="connsiteX0" fmla="*/ 1116902 w 1132808"/>
                <a:gd name="connsiteY0" fmla="*/ 0 h 58483"/>
                <a:gd name="connsiteX1" fmla="*/ 1132808 w 1132808"/>
                <a:gd name="connsiteY1" fmla="*/ 58483 h 58483"/>
                <a:gd name="connsiteX2" fmla="*/ 0 w 1132808"/>
                <a:gd name="connsiteY2" fmla="*/ 58483 h 58483"/>
                <a:gd name="connsiteX3" fmla="*/ 15907 w 1132808"/>
                <a:gd name="connsiteY3" fmla="*/ 0 h 58483"/>
                <a:gd name="connsiteX4" fmla="*/ 1116902 w 1132808"/>
                <a:gd name="connsiteY4" fmla="*/ 0 h 5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808" h="58483">
                  <a:moveTo>
                    <a:pt x="1116902" y="0"/>
                  </a:moveTo>
                  <a:lnTo>
                    <a:pt x="1132808" y="58483"/>
                  </a:lnTo>
                  <a:lnTo>
                    <a:pt x="0" y="58483"/>
                  </a:lnTo>
                  <a:lnTo>
                    <a:pt x="15907" y="0"/>
                  </a:lnTo>
                  <a:lnTo>
                    <a:pt x="111690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EBA8AA35-C94B-044B-973F-781E496840EA}"/>
                </a:ext>
              </a:extLst>
            </p:cNvPr>
            <p:cNvSpPr/>
            <p:nvPr/>
          </p:nvSpPr>
          <p:spPr>
            <a:xfrm>
              <a:off x="5558694" y="2347055"/>
              <a:ext cx="1074705" cy="116776"/>
            </a:xfrm>
            <a:custGeom>
              <a:avLst/>
              <a:gdLst>
                <a:gd name="connsiteX0" fmla="*/ 1074706 w 1074705"/>
                <a:gd name="connsiteY0" fmla="*/ 116776 h 116776"/>
                <a:gd name="connsiteX1" fmla="*/ 0 w 1074705"/>
                <a:gd name="connsiteY1" fmla="*/ 116776 h 116776"/>
                <a:gd name="connsiteX2" fmla="*/ 116777 w 1074705"/>
                <a:gd name="connsiteY2" fmla="*/ 0 h 116776"/>
                <a:gd name="connsiteX3" fmla="*/ 957834 w 1074705"/>
                <a:gd name="connsiteY3" fmla="*/ 0 h 116776"/>
                <a:gd name="connsiteX4" fmla="*/ 1074706 w 1074705"/>
                <a:gd name="connsiteY4" fmla="*/ 116681 h 116776"/>
                <a:gd name="connsiteX5" fmla="*/ 1074706 w 1074705"/>
                <a:gd name="connsiteY5" fmla="*/ 116776 h 11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705" h="116776">
                  <a:moveTo>
                    <a:pt x="1074706" y="116776"/>
                  </a:moveTo>
                  <a:lnTo>
                    <a:pt x="0" y="116776"/>
                  </a:lnTo>
                  <a:cubicBezTo>
                    <a:pt x="0" y="52283"/>
                    <a:pt x="52283" y="0"/>
                    <a:pt x="116777" y="0"/>
                  </a:cubicBezTo>
                  <a:lnTo>
                    <a:pt x="957834" y="0"/>
                  </a:lnTo>
                  <a:cubicBezTo>
                    <a:pt x="1022328" y="-57"/>
                    <a:pt x="1074649" y="52188"/>
                    <a:pt x="1074706" y="116681"/>
                  </a:cubicBezTo>
                  <a:cubicBezTo>
                    <a:pt x="1074706" y="116710"/>
                    <a:pt x="1074706" y="116748"/>
                    <a:pt x="1074706" y="11677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5CF8FBCD-B48C-0340-BAF8-2B95EEF4931E}"/>
                </a:ext>
              </a:extLst>
            </p:cNvPr>
            <p:cNvSpPr/>
            <p:nvPr/>
          </p:nvSpPr>
          <p:spPr>
            <a:xfrm>
              <a:off x="5582126" y="4200525"/>
              <a:ext cx="1027842" cy="58388"/>
            </a:xfrm>
            <a:custGeom>
              <a:avLst/>
              <a:gdLst>
                <a:gd name="connsiteX0" fmla="*/ 1011936 w 1027842"/>
                <a:gd name="connsiteY0" fmla="*/ 0 h 58388"/>
                <a:gd name="connsiteX1" fmla="*/ 1027843 w 1027842"/>
                <a:gd name="connsiteY1" fmla="*/ 58388 h 58388"/>
                <a:gd name="connsiteX2" fmla="*/ 0 w 1027842"/>
                <a:gd name="connsiteY2" fmla="*/ 58388 h 58388"/>
                <a:gd name="connsiteX3" fmla="*/ 15907 w 1027842"/>
                <a:gd name="connsiteY3" fmla="*/ 0 h 58388"/>
                <a:gd name="connsiteX4" fmla="*/ 1011936 w 1027842"/>
                <a:gd name="connsiteY4" fmla="*/ 0 h 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42" h="58388">
                  <a:moveTo>
                    <a:pt x="1011936" y="0"/>
                  </a:moveTo>
                  <a:lnTo>
                    <a:pt x="1027843" y="58388"/>
                  </a:lnTo>
                  <a:lnTo>
                    <a:pt x="0" y="58388"/>
                  </a:lnTo>
                  <a:lnTo>
                    <a:pt x="15907" y="0"/>
                  </a:lnTo>
                  <a:lnTo>
                    <a:pt x="101193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E5C3D10-9EC7-FA4F-8E8E-993695DAF213}"/>
                </a:ext>
              </a:extLst>
            </p:cNvPr>
            <p:cNvSpPr/>
            <p:nvPr/>
          </p:nvSpPr>
          <p:spPr>
            <a:xfrm>
              <a:off x="5635370" y="4005452"/>
              <a:ext cx="921353" cy="58388"/>
            </a:xfrm>
            <a:custGeom>
              <a:avLst/>
              <a:gdLst>
                <a:gd name="connsiteX0" fmla="*/ 905447 w 921353"/>
                <a:gd name="connsiteY0" fmla="*/ 0 h 58388"/>
                <a:gd name="connsiteX1" fmla="*/ 921353 w 921353"/>
                <a:gd name="connsiteY1" fmla="*/ 58388 h 58388"/>
                <a:gd name="connsiteX2" fmla="*/ 0 w 921353"/>
                <a:gd name="connsiteY2" fmla="*/ 58388 h 58388"/>
                <a:gd name="connsiteX3" fmla="*/ 15907 w 921353"/>
                <a:gd name="connsiteY3" fmla="*/ 0 h 58388"/>
                <a:gd name="connsiteX4" fmla="*/ 905447 w 921353"/>
                <a:gd name="connsiteY4" fmla="*/ 0 h 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353" h="58388">
                  <a:moveTo>
                    <a:pt x="905447" y="0"/>
                  </a:moveTo>
                  <a:lnTo>
                    <a:pt x="921353" y="58388"/>
                  </a:lnTo>
                  <a:lnTo>
                    <a:pt x="0" y="58388"/>
                  </a:lnTo>
                  <a:lnTo>
                    <a:pt x="15907" y="0"/>
                  </a:lnTo>
                  <a:lnTo>
                    <a:pt x="905447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3DDEF2E7-AA5D-4540-BAAA-63C51B77F155}"/>
                </a:ext>
              </a:extLst>
            </p:cNvPr>
            <p:cNvSpPr/>
            <p:nvPr/>
          </p:nvSpPr>
          <p:spPr>
            <a:xfrm>
              <a:off x="5430583" y="2580342"/>
              <a:ext cx="630650" cy="467657"/>
            </a:xfrm>
            <a:custGeom>
              <a:avLst/>
              <a:gdLst>
                <a:gd name="connsiteX0" fmla="*/ 630650 w 630650"/>
                <a:gd name="connsiteY0" fmla="*/ 306399 h 467657"/>
                <a:gd name="connsiteX1" fmla="*/ 630650 w 630650"/>
                <a:gd name="connsiteY1" fmla="*/ 467658 h 467657"/>
                <a:gd name="connsiteX2" fmla="*/ 0 w 630650"/>
                <a:gd name="connsiteY2" fmla="*/ 467658 h 467657"/>
                <a:gd name="connsiteX3" fmla="*/ 0 w 630650"/>
                <a:gd name="connsiteY3" fmla="*/ 120852 h 467657"/>
                <a:gd name="connsiteX4" fmla="*/ 43625 w 630650"/>
                <a:gd name="connsiteY4" fmla="*/ 65607 h 467657"/>
                <a:gd name="connsiteX5" fmla="*/ 310991 w 630650"/>
                <a:gd name="connsiteY5" fmla="*/ 1599 h 467657"/>
                <a:gd name="connsiteX6" fmla="*/ 364426 w 630650"/>
                <a:gd name="connsiteY6" fmla="*/ 16649 h 467657"/>
                <a:gd name="connsiteX7" fmla="*/ 613982 w 630650"/>
                <a:gd name="connsiteY7" fmla="*/ 266204 h 467657"/>
                <a:gd name="connsiteX8" fmla="*/ 630650 w 630650"/>
                <a:gd name="connsiteY8" fmla="*/ 306399 h 4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50" h="467657">
                  <a:moveTo>
                    <a:pt x="630650" y="306399"/>
                  </a:moveTo>
                  <a:lnTo>
                    <a:pt x="630650" y="467658"/>
                  </a:lnTo>
                  <a:lnTo>
                    <a:pt x="0" y="467658"/>
                  </a:lnTo>
                  <a:lnTo>
                    <a:pt x="0" y="120852"/>
                  </a:lnTo>
                  <a:cubicBezTo>
                    <a:pt x="133" y="94601"/>
                    <a:pt x="18126" y="71818"/>
                    <a:pt x="43625" y="65607"/>
                  </a:cubicBezTo>
                  <a:lnTo>
                    <a:pt x="310991" y="1599"/>
                  </a:lnTo>
                  <a:cubicBezTo>
                    <a:pt x="330213" y="-3068"/>
                    <a:pt x="350472" y="2638"/>
                    <a:pt x="364426" y="16649"/>
                  </a:cubicBezTo>
                  <a:lnTo>
                    <a:pt x="613982" y="266204"/>
                  </a:lnTo>
                  <a:cubicBezTo>
                    <a:pt x="624621" y="276881"/>
                    <a:pt x="630612" y="291331"/>
                    <a:pt x="630650" y="3063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FA32EDF6-86D2-2246-B47E-781EECCC638E}"/>
                </a:ext>
              </a:extLst>
            </p:cNvPr>
            <p:cNvSpPr/>
            <p:nvPr/>
          </p:nvSpPr>
          <p:spPr>
            <a:xfrm>
              <a:off x="5515451" y="3295269"/>
              <a:ext cx="230409" cy="130968"/>
            </a:xfrm>
            <a:custGeom>
              <a:avLst/>
              <a:gdLst>
                <a:gd name="connsiteX0" fmla="*/ 230410 w 230409"/>
                <a:gd name="connsiteY0" fmla="*/ 26765 h 130968"/>
                <a:gd name="connsiteX1" fmla="*/ 230410 w 230409"/>
                <a:gd name="connsiteY1" fmla="*/ 104203 h 130968"/>
                <a:gd name="connsiteX2" fmla="*/ 203644 w 230409"/>
                <a:gd name="connsiteY2" fmla="*/ 130969 h 130968"/>
                <a:gd name="connsiteX3" fmla="*/ 26860 w 230409"/>
                <a:gd name="connsiteY3" fmla="*/ 130969 h 130968"/>
                <a:gd name="connsiteX4" fmla="*/ 0 w 230409"/>
                <a:gd name="connsiteY4" fmla="*/ 104299 h 130968"/>
                <a:gd name="connsiteX5" fmla="*/ 0 w 230409"/>
                <a:gd name="connsiteY5" fmla="*/ 104203 h 130968"/>
                <a:gd name="connsiteX6" fmla="*/ 0 w 230409"/>
                <a:gd name="connsiteY6" fmla="*/ 26765 h 130968"/>
                <a:gd name="connsiteX7" fmla="*/ 26765 w 230409"/>
                <a:gd name="connsiteY7" fmla="*/ 0 h 130968"/>
                <a:gd name="connsiteX8" fmla="*/ 26860 w 230409"/>
                <a:gd name="connsiteY8" fmla="*/ 0 h 130968"/>
                <a:gd name="connsiteX9" fmla="*/ 203644 w 230409"/>
                <a:gd name="connsiteY9" fmla="*/ 0 h 130968"/>
                <a:gd name="connsiteX10" fmla="*/ 230410 w 230409"/>
                <a:gd name="connsiteY10" fmla="*/ 26765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409" h="130968">
                  <a:moveTo>
                    <a:pt x="230410" y="26765"/>
                  </a:moveTo>
                  <a:lnTo>
                    <a:pt x="230410" y="104203"/>
                  </a:lnTo>
                  <a:cubicBezTo>
                    <a:pt x="230410" y="118986"/>
                    <a:pt x="218427" y="130969"/>
                    <a:pt x="203644" y="130969"/>
                  </a:cubicBezTo>
                  <a:lnTo>
                    <a:pt x="26860" y="130969"/>
                  </a:lnTo>
                  <a:cubicBezTo>
                    <a:pt x="12078" y="131026"/>
                    <a:pt x="57" y="119082"/>
                    <a:pt x="0" y="104299"/>
                  </a:cubicBezTo>
                  <a:cubicBezTo>
                    <a:pt x="0" y="104270"/>
                    <a:pt x="0" y="104232"/>
                    <a:pt x="0" y="104203"/>
                  </a:cubicBezTo>
                  <a:lnTo>
                    <a:pt x="0" y="26765"/>
                  </a:lnTo>
                  <a:cubicBezTo>
                    <a:pt x="0" y="11982"/>
                    <a:pt x="11982" y="0"/>
                    <a:pt x="26765" y="0"/>
                  </a:cubicBezTo>
                  <a:cubicBezTo>
                    <a:pt x="26794" y="0"/>
                    <a:pt x="26832" y="0"/>
                    <a:pt x="26860" y="0"/>
                  </a:cubicBezTo>
                  <a:lnTo>
                    <a:pt x="203644" y="0"/>
                  </a:lnTo>
                  <a:cubicBezTo>
                    <a:pt x="218427" y="0"/>
                    <a:pt x="230410" y="11982"/>
                    <a:pt x="230410" y="2676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16DC6F76-EADC-F247-810A-241C576B6018}"/>
                </a:ext>
              </a:extLst>
            </p:cNvPr>
            <p:cNvSpPr/>
            <p:nvPr/>
          </p:nvSpPr>
          <p:spPr>
            <a:xfrm>
              <a:off x="5390102" y="3838860"/>
              <a:ext cx="306609" cy="672083"/>
            </a:xfrm>
            <a:custGeom>
              <a:avLst/>
              <a:gdLst>
                <a:gd name="connsiteX0" fmla="*/ 306610 w 306609"/>
                <a:gd name="connsiteY0" fmla="*/ 0 h 672083"/>
                <a:gd name="connsiteX1" fmla="*/ 261175 w 306609"/>
                <a:gd name="connsiteY1" fmla="*/ 166592 h 672083"/>
                <a:gd name="connsiteX2" fmla="*/ 245269 w 306609"/>
                <a:gd name="connsiteY2" fmla="*/ 224980 h 672083"/>
                <a:gd name="connsiteX3" fmla="*/ 207931 w 306609"/>
                <a:gd name="connsiteY3" fmla="*/ 361664 h 672083"/>
                <a:gd name="connsiteX4" fmla="*/ 192024 w 306609"/>
                <a:gd name="connsiteY4" fmla="*/ 420053 h 672083"/>
                <a:gd name="connsiteX5" fmla="*/ 155448 w 306609"/>
                <a:gd name="connsiteY5" fmla="*/ 554069 h 672083"/>
                <a:gd name="connsiteX6" fmla="*/ 139541 w 306609"/>
                <a:gd name="connsiteY6" fmla="*/ 612553 h 672083"/>
                <a:gd name="connsiteX7" fmla="*/ 139446 w 306609"/>
                <a:gd name="connsiteY7" fmla="*/ 612553 h 672083"/>
                <a:gd name="connsiteX8" fmla="*/ 123254 w 306609"/>
                <a:gd name="connsiteY8" fmla="*/ 672084 h 672083"/>
                <a:gd name="connsiteX9" fmla="*/ 0 w 306609"/>
                <a:gd name="connsiteY9" fmla="*/ 672084 h 672083"/>
                <a:gd name="connsiteX10" fmla="*/ 183356 w 306609"/>
                <a:gd name="connsiteY10" fmla="*/ 0 h 672083"/>
                <a:gd name="connsiteX11" fmla="*/ 306610 w 306609"/>
                <a:gd name="connsiteY11" fmla="*/ 0 h 6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609" h="672083">
                  <a:moveTo>
                    <a:pt x="306610" y="0"/>
                  </a:moveTo>
                  <a:lnTo>
                    <a:pt x="261175" y="166592"/>
                  </a:lnTo>
                  <a:lnTo>
                    <a:pt x="245269" y="224980"/>
                  </a:lnTo>
                  <a:lnTo>
                    <a:pt x="207931" y="361664"/>
                  </a:lnTo>
                  <a:lnTo>
                    <a:pt x="192024" y="420053"/>
                  </a:lnTo>
                  <a:lnTo>
                    <a:pt x="155448" y="554069"/>
                  </a:lnTo>
                  <a:lnTo>
                    <a:pt x="139541" y="612553"/>
                  </a:lnTo>
                  <a:lnTo>
                    <a:pt x="139446" y="612553"/>
                  </a:lnTo>
                  <a:lnTo>
                    <a:pt x="123254" y="672084"/>
                  </a:lnTo>
                  <a:lnTo>
                    <a:pt x="0" y="672084"/>
                  </a:lnTo>
                  <a:lnTo>
                    <a:pt x="183356" y="0"/>
                  </a:lnTo>
                  <a:lnTo>
                    <a:pt x="30661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E2F28A9A-A19E-794D-9790-826E96D55FEF}"/>
                </a:ext>
              </a:extLst>
            </p:cNvPr>
            <p:cNvSpPr/>
            <p:nvPr/>
          </p:nvSpPr>
          <p:spPr>
            <a:xfrm>
              <a:off x="5364955" y="2463831"/>
              <a:ext cx="1462088" cy="1300072"/>
            </a:xfrm>
            <a:custGeom>
              <a:avLst/>
              <a:gdLst>
                <a:gd name="connsiteX0" fmla="*/ 1268445 w 1462088"/>
                <a:gd name="connsiteY0" fmla="*/ 0 h 1300072"/>
                <a:gd name="connsiteX1" fmla="*/ 1338263 w 1462088"/>
                <a:gd name="connsiteY1" fmla="*/ 0 h 1300072"/>
                <a:gd name="connsiteX2" fmla="*/ 1462088 w 1462088"/>
                <a:gd name="connsiteY2" fmla="*/ 123825 h 1300072"/>
                <a:gd name="connsiteX3" fmla="*/ 1462088 w 1462088"/>
                <a:gd name="connsiteY3" fmla="*/ 1175766 h 1300072"/>
                <a:gd name="connsiteX4" fmla="*/ 1348455 w 1462088"/>
                <a:gd name="connsiteY4" fmla="*/ 1299591 h 1300072"/>
                <a:gd name="connsiteX5" fmla="*/ 1338168 w 1462088"/>
                <a:gd name="connsiteY5" fmla="*/ 1300067 h 1300072"/>
                <a:gd name="connsiteX6" fmla="*/ 123921 w 1462088"/>
                <a:gd name="connsiteY6" fmla="*/ 1300067 h 1300072"/>
                <a:gd name="connsiteX7" fmla="*/ 113634 w 1462088"/>
                <a:gd name="connsiteY7" fmla="*/ 1299591 h 1300072"/>
                <a:gd name="connsiteX8" fmla="*/ 1 w 1462088"/>
                <a:gd name="connsiteY8" fmla="*/ 1175766 h 1300072"/>
                <a:gd name="connsiteX9" fmla="*/ 1 w 1462088"/>
                <a:gd name="connsiteY9" fmla="*/ 123920 h 1300072"/>
                <a:gd name="connsiteX10" fmla="*/ 123826 w 1462088"/>
                <a:gd name="connsiteY10" fmla="*/ 95 h 1300072"/>
                <a:gd name="connsiteX11" fmla="*/ 193644 w 1462088"/>
                <a:gd name="connsiteY11" fmla="*/ 95 h 13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088" h="1300072">
                  <a:moveTo>
                    <a:pt x="1268445" y="0"/>
                  </a:moveTo>
                  <a:lnTo>
                    <a:pt x="1338263" y="0"/>
                  </a:lnTo>
                  <a:cubicBezTo>
                    <a:pt x="1406653" y="0"/>
                    <a:pt x="1462088" y="55436"/>
                    <a:pt x="1462088" y="123825"/>
                  </a:cubicBezTo>
                  <a:lnTo>
                    <a:pt x="1462088" y="1175766"/>
                  </a:lnTo>
                  <a:cubicBezTo>
                    <a:pt x="1462307" y="1240365"/>
                    <a:pt x="1412835" y="1294276"/>
                    <a:pt x="1348455" y="1299591"/>
                  </a:cubicBezTo>
                  <a:cubicBezTo>
                    <a:pt x="1345036" y="1299944"/>
                    <a:pt x="1341607" y="1300096"/>
                    <a:pt x="1338168" y="1300067"/>
                  </a:cubicBezTo>
                  <a:lnTo>
                    <a:pt x="123921" y="1300067"/>
                  </a:lnTo>
                  <a:cubicBezTo>
                    <a:pt x="120482" y="1300105"/>
                    <a:pt x="117053" y="1299944"/>
                    <a:pt x="113634" y="1299591"/>
                  </a:cubicBezTo>
                  <a:cubicBezTo>
                    <a:pt x="49255" y="1294276"/>
                    <a:pt x="-218" y="1240365"/>
                    <a:pt x="1" y="1175766"/>
                  </a:cubicBezTo>
                  <a:lnTo>
                    <a:pt x="1" y="123920"/>
                  </a:lnTo>
                  <a:cubicBezTo>
                    <a:pt x="1" y="55531"/>
                    <a:pt x="55436" y="95"/>
                    <a:pt x="123826" y="95"/>
                  </a:cubicBezTo>
                  <a:lnTo>
                    <a:pt x="193644" y="95"/>
                  </a:lnTo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00679C62-2619-D44A-941A-FDE0520EE723}"/>
                </a:ext>
              </a:extLst>
            </p:cNvPr>
            <p:cNvSpPr/>
            <p:nvPr/>
          </p:nvSpPr>
          <p:spPr>
            <a:xfrm>
              <a:off x="5558694" y="2347055"/>
              <a:ext cx="1074705" cy="116776"/>
            </a:xfrm>
            <a:custGeom>
              <a:avLst/>
              <a:gdLst>
                <a:gd name="connsiteX0" fmla="*/ 1074706 w 1074705"/>
                <a:gd name="connsiteY0" fmla="*/ 116776 h 116776"/>
                <a:gd name="connsiteX1" fmla="*/ 957929 w 1074705"/>
                <a:gd name="connsiteY1" fmla="*/ 0 h 116776"/>
                <a:gd name="connsiteX2" fmla="*/ 957834 w 1074705"/>
                <a:gd name="connsiteY2" fmla="*/ 0 h 116776"/>
                <a:gd name="connsiteX3" fmla="*/ 116777 w 1074705"/>
                <a:gd name="connsiteY3" fmla="*/ 0 h 116776"/>
                <a:gd name="connsiteX4" fmla="*/ 0 w 1074705"/>
                <a:gd name="connsiteY4" fmla="*/ 116776 h 11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705" h="116776">
                  <a:moveTo>
                    <a:pt x="1074706" y="116776"/>
                  </a:moveTo>
                  <a:cubicBezTo>
                    <a:pt x="1074706" y="52283"/>
                    <a:pt x="1022423" y="0"/>
                    <a:pt x="957929" y="0"/>
                  </a:cubicBezTo>
                  <a:cubicBezTo>
                    <a:pt x="957901" y="0"/>
                    <a:pt x="957863" y="0"/>
                    <a:pt x="957834" y="0"/>
                  </a:cubicBezTo>
                  <a:lnTo>
                    <a:pt x="116777" y="0"/>
                  </a:lnTo>
                  <a:cubicBezTo>
                    <a:pt x="52283" y="0"/>
                    <a:pt x="0" y="52283"/>
                    <a:pt x="0" y="116776"/>
                  </a:cubicBezTo>
                  <a:close/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42262BFC-F370-DD47-BB41-008507F25118}"/>
                </a:ext>
              </a:extLst>
            </p:cNvPr>
            <p:cNvSpPr/>
            <p:nvPr/>
          </p:nvSpPr>
          <p:spPr>
            <a:xfrm>
              <a:off x="5430583" y="2580342"/>
              <a:ext cx="630650" cy="467657"/>
            </a:xfrm>
            <a:custGeom>
              <a:avLst/>
              <a:gdLst>
                <a:gd name="connsiteX0" fmla="*/ 0 w 630650"/>
                <a:gd name="connsiteY0" fmla="*/ 467658 h 467657"/>
                <a:gd name="connsiteX1" fmla="*/ 630650 w 630650"/>
                <a:gd name="connsiteY1" fmla="*/ 467658 h 467657"/>
                <a:gd name="connsiteX2" fmla="*/ 630650 w 630650"/>
                <a:gd name="connsiteY2" fmla="*/ 306399 h 467657"/>
                <a:gd name="connsiteX3" fmla="*/ 613982 w 630650"/>
                <a:gd name="connsiteY3" fmla="*/ 266204 h 467657"/>
                <a:gd name="connsiteX4" fmla="*/ 364426 w 630650"/>
                <a:gd name="connsiteY4" fmla="*/ 16649 h 467657"/>
                <a:gd name="connsiteX5" fmla="*/ 310991 w 630650"/>
                <a:gd name="connsiteY5" fmla="*/ 1599 h 467657"/>
                <a:gd name="connsiteX6" fmla="*/ 43625 w 630650"/>
                <a:gd name="connsiteY6" fmla="*/ 65607 h 467657"/>
                <a:gd name="connsiteX7" fmla="*/ 0 w 630650"/>
                <a:gd name="connsiteY7" fmla="*/ 120852 h 4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650" h="467657">
                  <a:moveTo>
                    <a:pt x="0" y="467658"/>
                  </a:moveTo>
                  <a:lnTo>
                    <a:pt x="630650" y="467658"/>
                  </a:lnTo>
                  <a:lnTo>
                    <a:pt x="630650" y="306399"/>
                  </a:lnTo>
                  <a:cubicBezTo>
                    <a:pt x="630612" y="291331"/>
                    <a:pt x="624621" y="276881"/>
                    <a:pt x="613982" y="266204"/>
                  </a:cubicBezTo>
                  <a:lnTo>
                    <a:pt x="364426" y="16649"/>
                  </a:lnTo>
                  <a:cubicBezTo>
                    <a:pt x="350472" y="2638"/>
                    <a:pt x="330213" y="-3068"/>
                    <a:pt x="310991" y="1599"/>
                  </a:cubicBezTo>
                  <a:lnTo>
                    <a:pt x="43625" y="65607"/>
                  </a:lnTo>
                  <a:cubicBezTo>
                    <a:pt x="18126" y="71818"/>
                    <a:pt x="133" y="94601"/>
                    <a:pt x="0" y="120852"/>
                  </a:cubicBezTo>
                  <a:close/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5CE62F70-728E-4C4B-9E80-D0DCE39A394D}"/>
                </a:ext>
              </a:extLst>
            </p:cNvPr>
            <p:cNvSpPr/>
            <p:nvPr/>
          </p:nvSpPr>
          <p:spPr>
            <a:xfrm>
              <a:off x="6130861" y="2580342"/>
              <a:ext cx="630650" cy="467657"/>
            </a:xfrm>
            <a:custGeom>
              <a:avLst/>
              <a:gdLst>
                <a:gd name="connsiteX0" fmla="*/ 630650 w 630650"/>
                <a:gd name="connsiteY0" fmla="*/ 467658 h 467657"/>
                <a:gd name="connsiteX1" fmla="*/ 0 w 630650"/>
                <a:gd name="connsiteY1" fmla="*/ 467658 h 467657"/>
                <a:gd name="connsiteX2" fmla="*/ 0 w 630650"/>
                <a:gd name="connsiteY2" fmla="*/ 306399 h 467657"/>
                <a:gd name="connsiteX3" fmla="*/ 16669 w 630650"/>
                <a:gd name="connsiteY3" fmla="*/ 266204 h 467657"/>
                <a:gd name="connsiteX4" fmla="*/ 266224 w 630650"/>
                <a:gd name="connsiteY4" fmla="*/ 16649 h 467657"/>
                <a:gd name="connsiteX5" fmla="*/ 319659 w 630650"/>
                <a:gd name="connsiteY5" fmla="*/ 1599 h 467657"/>
                <a:gd name="connsiteX6" fmla="*/ 587026 w 630650"/>
                <a:gd name="connsiteY6" fmla="*/ 65607 h 467657"/>
                <a:gd name="connsiteX7" fmla="*/ 630650 w 630650"/>
                <a:gd name="connsiteY7" fmla="*/ 120852 h 4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650" h="467657">
                  <a:moveTo>
                    <a:pt x="630650" y="467658"/>
                  </a:moveTo>
                  <a:lnTo>
                    <a:pt x="0" y="467658"/>
                  </a:lnTo>
                  <a:lnTo>
                    <a:pt x="0" y="306399"/>
                  </a:lnTo>
                  <a:cubicBezTo>
                    <a:pt x="38" y="291331"/>
                    <a:pt x="6029" y="276881"/>
                    <a:pt x="16669" y="266204"/>
                  </a:cubicBezTo>
                  <a:lnTo>
                    <a:pt x="266224" y="16649"/>
                  </a:lnTo>
                  <a:cubicBezTo>
                    <a:pt x="280178" y="2638"/>
                    <a:pt x="300437" y="-3068"/>
                    <a:pt x="319659" y="1599"/>
                  </a:cubicBezTo>
                  <a:lnTo>
                    <a:pt x="587026" y="65607"/>
                  </a:lnTo>
                  <a:cubicBezTo>
                    <a:pt x="612524" y="71818"/>
                    <a:pt x="630517" y="94601"/>
                    <a:pt x="630650" y="120852"/>
                  </a:cubicBezTo>
                  <a:close/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88CD387F-58CE-A640-8602-10538E62C273}"/>
                </a:ext>
              </a:extLst>
            </p:cNvPr>
            <p:cNvSpPr/>
            <p:nvPr/>
          </p:nvSpPr>
          <p:spPr>
            <a:xfrm>
              <a:off x="5364956" y="3203067"/>
              <a:ext cx="1462182" cy="9525"/>
            </a:xfrm>
            <a:custGeom>
              <a:avLst/>
              <a:gdLst>
                <a:gd name="connsiteX0" fmla="*/ 0 w 1462182"/>
                <a:gd name="connsiteY0" fmla="*/ 0 h 9525"/>
                <a:gd name="connsiteX1" fmla="*/ 1462183 w 14621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2182" h="9525">
                  <a:moveTo>
                    <a:pt x="0" y="0"/>
                  </a:moveTo>
                  <a:lnTo>
                    <a:pt x="1462183" y="0"/>
                  </a:lnTo>
                </a:path>
              </a:pathLst>
            </a:custGeom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26239EDD-D89F-7645-8FE2-3DC417CD4F7E}"/>
                </a:ext>
              </a:extLst>
            </p:cNvPr>
            <p:cNvSpPr/>
            <p:nvPr/>
          </p:nvSpPr>
          <p:spPr>
            <a:xfrm>
              <a:off x="5364956" y="3518439"/>
              <a:ext cx="1462182" cy="9525"/>
            </a:xfrm>
            <a:custGeom>
              <a:avLst/>
              <a:gdLst>
                <a:gd name="connsiteX0" fmla="*/ 1462183 w 1462182"/>
                <a:gd name="connsiteY0" fmla="*/ 0 h 9525"/>
                <a:gd name="connsiteX1" fmla="*/ 0 w 14621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2182" h="9525">
                  <a:moveTo>
                    <a:pt x="1462183" y="0"/>
                  </a:moveTo>
                  <a:lnTo>
                    <a:pt x="0" y="0"/>
                  </a:lnTo>
                </a:path>
              </a:pathLst>
            </a:custGeom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5D836628-D125-9143-AE18-458BF2BCB7E1}"/>
                </a:ext>
              </a:extLst>
            </p:cNvPr>
            <p:cNvSpPr/>
            <p:nvPr/>
          </p:nvSpPr>
          <p:spPr>
            <a:xfrm>
              <a:off x="5515451" y="3295269"/>
              <a:ext cx="230409" cy="130968"/>
            </a:xfrm>
            <a:custGeom>
              <a:avLst/>
              <a:gdLst>
                <a:gd name="connsiteX0" fmla="*/ 203644 w 230409"/>
                <a:gd name="connsiteY0" fmla="*/ 130969 h 130968"/>
                <a:gd name="connsiteX1" fmla="*/ 26860 w 230409"/>
                <a:gd name="connsiteY1" fmla="*/ 130969 h 130968"/>
                <a:gd name="connsiteX2" fmla="*/ 0 w 230409"/>
                <a:gd name="connsiteY2" fmla="*/ 104299 h 130968"/>
                <a:gd name="connsiteX3" fmla="*/ 0 w 230409"/>
                <a:gd name="connsiteY3" fmla="*/ 104203 h 130968"/>
                <a:gd name="connsiteX4" fmla="*/ 0 w 230409"/>
                <a:gd name="connsiteY4" fmla="*/ 26765 h 130968"/>
                <a:gd name="connsiteX5" fmla="*/ 26765 w 230409"/>
                <a:gd name="connsiteY5" fmla="*/ 0 h 130968"/>
                <a:gd name="connsiteX6" fmla="*/ 26860 w 230409"/>
                <a:gd name="connsiteY6" fmla="*/ 0 h 130968"/>
                <a:gd name="connsiteX7" fmla="*/ 203644 w 230409"/>
                <a:gd name="connsiteY7" fmla="*/ 0 h 130968"/>
                <a:gd name="connsiteX8" fmla="*/ 230410 w 230409"/>
                <a:gd name="connsiteY8" fmla="*/ 26765 h 130968"/>
                <a:gd name="connsiteX9" fmla="*/ 230410 w 230409"/>
                <a:gd name="connsiteY9" fmla="*/ 104203 h 130968"/>
                <a:gd name="connsiteX10" fmla="*/ 203644 w 230409"/>
                <a:gd name="connsiteY10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409" h="130968">
                  <a:moveTo>
                    <a:pt x="203644" y="130969"/>
                  </a:moveTo>
                  <a:lnTo>
                    <a:pt x="26860" y="130969"/>
                  </a:lnTo>
                  <a:cubicBezTo>
                    <a:pt x="12078" y="131026"/>
                    <a:pt x="57" y="119082"/>
                    <a:pt x="0" y="104299"/>
                  </a:cubicBezTo>
                  <a:cubicBezTo>
                    <a:pt x="0" y="104270"/>
                    <a:pt x="0" y="104232"/>
                    <a:pt x="0" y="104203"/>
                  </a:cubicBezTo>
                  <a:lnTo>
                    <a:pt x="0" y="26765"/>
                  </a:lnTo>
                  <a:cubicBezTo>
                    <a:pt x="0" y="11982"/>
                    <a:pt x="11982" y="0"/>
                    <a:pt x="26765" y="0"/>
                  </a:cubicBezTo>
                  <a:cubicBezTo>
                    <a:pt x="26794" y="0"/>
                    <a:pt x="26832" y="0"/>
                    <a:pt x="26860" y="0"/>
                  </a:cubicBezTo>
                  <a:lnTo>
                    <a:pt x="203644" y="0"/>
                  </a:lnTo>
                  <a:cubicBezTo>
                    <a:pt x="218427" y="0"/>
                    <a:pt x="230410" y="11982"/>
                    <a:pt x="230410" y="26765"/>
                  </a:cubicBezTo>
                  <a:lnTo>
                    <a:pt x="230410" y="104203"/>
                  </a:lnTo>
                  <a:cubicBezTo>
                    <a:pt x="230410" y="118986"/>
                    <a:pt x="218427" y="130969"/>
                    <a:pt x="203644" y="130969"/>
                  </a:cubicBezTo>
                  <a:close/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3F560E5F-F833-4A43-AF84-760B85C86D40}"/>
                </a:ext>
              </a:extLst>
            </p:cNvPr>
            <p:cNvSpPr/>
            <p:nvPr/>
          </p:nvSpPr>
          <p:spPr>
            <a:xfrm>
              <a:off x="6446139" y="3295269"/>
              <a:ext cx="230409" cy="130968"/>
            </a:xfrm>
            <a:custGeom>
              <a:avLst/>
              <a:gdLst>
                <a:gd name="connsiteX0" fmla="*/ 203645 w 230409"/>
                <a:gd name="connsiteY0" fmla="*/ 130969 h 130968"/>
                <a:gd name="connsiteX1" fmla="*/ 26765 w 230409"/>
                <a:gd name="connsiteY1" fmla="*/ 130969 h 130968"/>
                <a:gd name="connsiteX2" fmla="*/ 0 w 230409"/>
                <a:gd name="connsiteY2" fmla="*/ 104203 h 130968"/>
                <a:gd name="connsiteX3" fmla="*/ 0 w 230409"/>
                <a:gd name="connsiteY3" fmla="*/ 26765 h 130968"/>
                <a:gd name="connsiteX4" fmla="*/ 26765 w 230409"/>
                <a:gd name="connsiteY4" fmla="*/ 0 h 130968"/>
                <a:gd name="connsiteX5" fmla="*/ 203645 w 230409"/>
                <a:gd name="connsiteY5" fmla="*/ 0 h 130968"/>
                <a:gd name="connsiteX6" fmla="*/ 230410 w 230409"/>
                <a:gd name="connsiteY6" fmla="*/ 26765 h 130968"/>
                <a:gd name="connsiteX7" fmla="*/ 230410 w 230409"/>
                <a:gd name="connsiteY7" fmla="*/ 104203 h 130968"/>
                <a:gd name="connsiteX8" fmla="*/ 203645 w 230409"/>
                <a:gd name="connsiteY8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409" h="130968">
                  <a:moveTo>
                    <a:pt x="203645" y="130969"/>
                  </a:moveTo>
                  <a:lnTo>
                    <a:pt x="26765" y="130969"/>
                  </a:lnTo>
                  <a:cubicBezTo>
                    <a:pt x="11982" y="130969"/>
                    <a:pt x="0" y="118986"/>
                    <a:pt x="0" y="104203"/>
                  </a:cubicBezTo>
                  <a:lnTo>
                    <a:pt x="0" y="26765"/>
                  </a:lnTo>
                  <a:cubicBezTo>
                    <a:pt x="0" y="11982"/>
                    <a:pt x="11982" y="0"/>
                    <a:pt x="26765" y="0"/>
                  </a:cubicBezTo>
                  <a:lnTo>
                    <a:pt x="203645" y="0"/>
                  </a:lnTo>
                  <a:cubicBezTo>
                    <a:pt x="218427" y="0"/>
                    <a:pt x="230410" y="11982"/>
                    <a:pt x="230410" y="26765"/>
                  </a:cubicBezTo>
                  <a:lnTo>
                    <a:pt x="230410" y="104203"/>
                  </a:lnTo>
                  <a:cubicBezTo>
                    <a:pt x="230410" y="118986"/>
                    <a:pt x="218427" y="130969"/>
                    <a:pt x="203645" y="130969"/>
                  </a:cubicBezTo>
                  <a:close/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1DFF629C-BEE1-884A-AD15-C1D72CB7C1C0}"/>
                </a:ext>
              </a:extLst>
            </p:cNvPr>
            <p:cNvSpPr/>
            <p:nvPr/>
          </p:nvSpPr>
          <p:spPr>
            <a:xfrm>
              <a:off x="5478589" y="3762375"/>
              <a:ext cx="1234916" cy="170404"/>
            </a:xfrm>
            <a:custGeom>
              <a:avLst/>
              <a:gdLst>
                <a:gd name="connsiteX0" fmla="*/ 1234916 w 1234916"/>
                <a:gd name="connsiteY0" fmla="*/ 667 h 170404"/>
                <a:gd name="connsiteX1" fmla="*/ 1234916 w 1234916"/>
                <a:gd name="connsiteY1" fmla="*/ 0 h 170404"/>
                <a:gd name="connsiteX2" fmla="*/ 0 w 1234916"/>
                <a:gd name="connsiteY2" fmla="*/ 0 h 170404"/>
                <a:gd name="connsiteX3" fmla="*/ 0 w 1234916"/>
                <a:gd name="connsiteY3" fmla="*/ 476 h 170404"/>
                <a:gd name="connsiteX4" fmla="*/ 76200 w 1234916"/>
                <a:gd name="connsiteY4" fmla="*/ 76676 h 170404"/>
                <a:gd name="connsiteX5" fmla="*/ 304324 w 1234916"/>
                <a:gd name="connsiteY5" fmla="*/ 76676 h 170404"/>
                <a:gd name="connsiteX6" fmla="*/ 394716 w 1234916"/>
                <a:gd name="connsiteY6" fmla="*/ 131350 h 170404"/>
                <a:gd name="connsiteX7" fmla="*/ 421577 w 1234916"/>
                <a:gd name="connsiteY7" fmla="*/ 159925 h 170404"/>
                <a:gd name="connsiteX8" fmla="*/ 459677 w 1234916"/>
                <a:gd name="connsiteY8" fmla="*/ 170402 h 170404"/>
                <a:gd name="connsiteX9" fmla="*/ 775526 w 1234916"/>
                <a:gd name="connsiteY9" fmla="*/ 170402 h 170404"/>
                <a:gd name="connsiteX10" fmla="*/ 840010 w 1234916"/>
                <a:gd name="connsiteY10" fmla="*/ 131445 h 170404"/>
                <a:gd name="connsiteX11" fmla="*/ 930497 w 1234916"/>
                <a:gd name="connsiteY11" fmla="*/ 76771 h 170404"/>
                <a:gd name="connsiteX12" fmla="*/ 1158621 w 1234916"/>
                <a:gd name="connsiteY12" fmla="*/ 76771 h 170404"/>
                <a:gd name="connsiteX13" fmla="*/ 1234916 w 1234916"/>
                <a:gd name="connsiteY13" fmla="*/ 667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4916" h="170404">
                  <a:moveTo>
                    <a:pt x="1234916" y="667"/>
                  </a:moveTo>
                  <a:lnTo>
                    <a:pt x="1234916" y="0"/>
                  </a:lnTo>
                  <a:lnTo>
                    <a:pt x="0" y="0"/>
                  </a:lnTo>
                  <a:lnTo>
                    <a:pt x="0" y="476"/>
                  </a:lnTo>
                  <a:cubicBezTo>
                    <a:pt x="0" y="42558"/>
                    <a:pt x="34119" y="76676"/>
                    <a:pt x="76200" y="76676"/>
                  </a:cubicBezTo>
                  <a:lnTo>
                    <a:pt x="304324" y="76676"/>
                  </a:lnTo>
                  <a:cubicBezTo>
                    <a:pt x="342271" y="76686"/>
                    <a:pt x="377085" y="97745"/>
                    <a:pt x="394716" y="131350"/>
                  </a:cubicBezTo>
                  <a:cubicBezTo>
                    <a:pt x="400926" y="143123"/>
                    <a:pt x="410204" y="153000"/>
                    <a:pt x="421577" y="159925"/>
                  </a:cubicBezTo>
                  <a:cubicBezTo>
                    <a:pt x="433064" y="166878"/>
                    <a:pt x="446256" y="170507"/>
                    <a:pt x="459677" y="170402"/>
                  </a:cubicBezTo>
                  <a:lnTo>
                    <a:pt x="775526" y="170402"/>
                  </a:lnTo>
                  <a:cubicBezTo>
                    <a:pt x="802596" y="170421"/>
                    <a:pt x="827437" y="155410"/>
                    <a:pt x="840010" y="131445"/>
                  </a:cubicBezTo>
                  <a:cubicBezTo>
                    <a:pt x="857707" y="97850"/>
                    <a:pt x="892531" y="76810"/>
                    <a:pt x="930497" y="76771"/>
                  </a:cubicBezTo>
                  <a:lnTo>
                    <a:pt x="1158621" y="76771"/>
                  </a:lnTo>
                  <a:cubicBezTo>
                    <a:pt x="1200703" y="76829"/>
                    <a:pt x="1234859" y="42748"/>
                    <a:pt x="1234916" y="667"/>
                  </a:cubicBezTo>
                  <a:close/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2D326B8D-B06D-1649-8A1A-308F0351F282}"/>
                </a:ext>
              </a:extLst>
            </p:cNvPr>
            <p:cNvSpPr/>
            <p:nvPr/>
          </p:nvSpPr>
          <p:spPr>
            <a:xfrm>
              <a:off x="5529643" y="3838860"/>
              <a:ext cx="167068" cy="612552"/>
            </a:xfrm>
            <a:custGeom>
              <a:avLst/>
              <a:gdLst>
                <a:gd name="connsiteX0" fmla="*/ 0 w 167068"/>
                <a:gd name="connsiteY0" fmla="*/ 612553 h 612552"/>
                <a:gd name="connsiteX1" fmla="*/ 15907 w 167068"/>
                <a:gd name="connsiteY1" fmla="*/ 554069 h 612552"/>
                <a:gd name="connsiteX2" fmla="*/ 52483 w 167068"/>
                <a:gd name="connsiteY2" fmla="*/ 420053 h 612552"/>
                <a:gd name="connsiteX3" fmla="*/ 68390 w 167068"/>
                <a:gd name="connsiteY3" fmla="*/ 361664 h 612552"/>
                <a:gd name="connsiteX4" fmla="*/ 105728 w 167068"/>
                <a:gd name="connsiteY4" fmla="*/ 224980 h 612552"/>
                <a:gd name="connsiteX5" fmla="*/ 121634 w 167068"/>
                <a:gd name="connsiteY5" fmla="*/ 166592 h 612552"/>
                <a:gd name="connsiteX6" fmla="*/ 167069 w 167068"/>
                <a:gd name="connsiteY6" fmla="*/ 0 h 61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68" h="612552">
                  <a:moveTo>
                    <a:pt x="0" y="612553"/>
                  </a:moveTo>
                  <a:lnTo>
                    <a:pt x="15907" y="554069"/>
                  </a:lnTo>
                  <a:lnTo>
                    <a:pt x="52483" y="420053"/>
                  </a:lnTo>
                  <a:lnTo>
                    <a:pt x="68390" y="361664"/>
                  </a:lnTo>
                  <a:lnTo>
                    <a:pt x="105728" y="224980"/>
                  </a:lnTo>
                  <a:lnTo>
                    <a:pt x="121634" y="166592"/>
                  </a:lnTo>
                  <a:lnTo>
                    <a:pt x="167069" y="0"/>
                  </a:lnTo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9137CE4A-24B6-514D-B993-2A55CC1E4019}"/>
                </a:ext>
              </a:extLst>
            </p:cNvPr>
            <p:cNvSpPr/>
            <p:nvPr/>
          </p:nvSpPr>
          <p:spPr>
            <a:xfrm>
              <a:off x="5390102" y="3838860"/>
              <a:ext cx="183356" cy="672083"/>
            </a:xfrm>
            <a:custGeom>
              <a:avLst/>
              <a:gdLst>
                <a:gd name="connsiteX0" fmla="*/ 183356 w 183356"/>
                <a:gd name="connsiteY0" fmla="*/ 0 h 672083"/>
                <a:gd name="connsiteX1" fmla="*/ 0 w 183356"/>
                <a:gd name="connsiteY1" fmla="*/ 672084 h 672083"/>
                <a:gd name="connsiteX2" fmla="*/ 123254 w 183356"/>
                <a:gd name="connsiteY2" fmla="*/ 672084 h 672083"/>
                <a:gd name="connsiteX3" fmla="*/ 139446 w 183356"/>
                <a:gd name="connsiteY3" fmla="*/ 612553 h 6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356" h="672083">
                  <a:moveTo>
                    <a:pt x="183356" y="0"/>
                  </a:moveTo>
                  <a:lnTo>
                    <a:pt x="0" y="672084"/>
                  </a:lnTo>
                  <a:lnTo>
                    <a:pt x="123254" y="672084"/>
                  </a:lnTo>
                  <a:lnTo>
                    <a:pt x="139446" y="612553"/>
                  </a:lnTo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8C9D27A5-7770-E747-A09E-DFB4827BEA85}"/>
                </a:ext>
              </a:extLst>
            </p:cNvPr>
            <p:cNvSpPr/>
            <p:nvPr/>
          </p:nvSpPr>
          <p:spPr>
            <a:xfrm>
              <a:off x="6495383" y="3838860"/>
              <a:ext cx="306609" cy="672083"/>
            </a:xfrm>
            <a:custGeom>
              <a:avLst/>
              <a:gdLst>
                <a:gd name="connsiteX0" fmla="*/ 123158 w 306609"/>
                <a:gd name="connsiteY0" fmla="*/ 0 h 672083"/>
                <a:gd name="connsiteX1" fmla="*/ 306610 w 306609"/>
                <a:gd name="connsiteY1" fmla="*/ 672084 h 672083"/>
                <a:gd name="connsiteX2" fmla="*/ 183356 w 306609"/>
                <a:gd name="connsiteY2" fmla="*/ 672084 h 672083"/>
                <a:gd name="connsiteX3" fmla="*/ 167069 w 306609"/>
                <a:gd name="connsiteY3" fmla="*/ 612553 h 672083"/>
                <a:gd name="connsiteX4" fmla="*/ 151162 w 306609"/>
                <a:gd name="connsiteY4" fmla="*/ 554069 h 672083"/>
                <a:gd name="connsiteX5" fmla="*/ 114586 w 306609"/>
                <a:gd name="connsiteY5" fmla="*/ 420053 h 672083"/>
                <a:gd name="connsiteX6" fmla="*/ 98679 w 306609"/>
                <a:gd name="connsiteY6" fmla="*/ 361664 h 672083"/>
                <a:gd name="connsiteX7" fmla="*/ 61341 w 306609"/>
                <a:gd name="connsiteY7" fmla="*/ 224980 h 672083"/>
                <a:gd name="connsiteX8" fmla="*/ 45434 w 306609"/>
                <a:gd name="connsiteY8" fmla="*/ 166592 h 672083"/>
                <a:gd name="connsiteX9" fmla="*/ 0 w 306609"/>
                <a:gd name="connsiteY9" fmla="*/ 0 h 6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609" h="672083">
                  <a:moveTo>
                    <a:pt x="123158" y="0"/>
                  </a:moveTo>
                  <a:lnTo>
                    <a:pt x="306610" y="672084"/>
                  </a:lnTo>
                  <a:lnTo>
                    <a:pt x="183356" y="672084"/>
                  </a:lnTo>
                  <a:lnTo>
                    <a:pt x="167069" y="612553"/>
                  </a:lnTo>
                  <a:lnTo>
                    <a:pt x="151162" y="554069"/>
                  </a:lnTo>
                  <a:lnTo>
                    <a:pt x="114586" y="420053"/>
                  </a:lnTo>
                  <a:lnTo>
                    <a:pt x="98679" y="361664"/>
                  </a:lnTo>
                  <a:lnTo>
                    <a:pt x="61341" y="224980"/>
                  </a:lnTo>
                  <a:lnTo>
                    <a:pt x="45434" y="166592"/>
                  </a:lnTo>
                  <a:lnTo>
                    <a:pt x="0" y="0"/>
                  </a:lnTo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F609E365-6AEC-A546-9D8F-CA11B598D4D9}"/>
                </a:ext>
              </a:extLst>
            </p:cNvPr>
            <p:cNvSpPr/>
            <p:nvPr/>
          </p:nvSpPr>
          <p:spPr>
            <a:xfrm>
              <a:off x="5635371" y="4063841"/>
              <a:ext cx="921353" cy="9525"/>
            </a:xfrm>
            <a:custGeom>
              <a:avLst/>
              <a:gdLst>
                <a:gd name="connsiteX0" fmla="*/ 0 w 921353"/>
                <a:gd name="connsiteY0" fmla="*/ 0 h 9525"/>
                <a:gd name="connsiteX1" fmla="*/ 921353 w 9213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353" h="9525">
                  <a:moveTo>
                    <a:pt x="0" y="0"/>
                  </a:moveTo>
                  <a:lnTo>
                    <a:pt x="921353" y="0"/>
                  </a:lnTo>
                </a:path>
              </a:pathLst>
            </a:custGeom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79B903BE-3366-AF4B-920F-AA8DE94E0E40}"/>
                </a:ext>
              </a:extLst>
            </p:cNvPr>
            <p:cNvSpPr/>
            <p:nvPr/>
          </p:nvSpPr>
          <p:spPr>
            <a:xfrm>
              <a:off x="5651277" y="4005453"/>
              <a:ext cx="889539" cy="9525"/>
            </a:xfrm>
            <a:custGeom>
              <a:avLst/>
              <a:gdLst>
                <a:gd name="connsiteX0" fmla="*/ 0 w 889539"/>
                <a:gd name="connsiteY0" fmla="*/ 0 h 9525"/>
                <a:gd name="connsiteX1" fmla="*/ 889540 w 88953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539" h="9525">
                  <a:moveTo>
                    <a:pt x="0" y="0"/>
                  </a:moveTo>
                  <a:lnTo>
                    <a:pt x="889540" y="0"/>
                  </a:lnTo>
                </a:path>
              </a:pathLst>
            </a:custGeom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5BB6A38A-43DF-7B42-9AF2-4A64E16FDB31}"/>
                </a:ext>
              </a:extLst>
            </p:cNvPr>
            <p:cNvSpPr/>
            <p:nvPr/>
          </p:nvSpPr>
          <p:spPr>
            <a:xfrm>
              <a:off x="5582126" y="4258913"/>
              <a:ext cx="1027842" cy="9525"/>
            </a:xfrm>
            <a:custGeom>
              <a:avLst/>
              <a:gdLst>
                <a:gd name="connsiteX0" fmla="*/ 0 w 1027842"/>
                <a:gd name="connsiteY0" fmla="*/ 0 h 9525"/>
                <a:gd name="connsiteX1" fmla="*/ 1027843 w 10278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7842" h="9525">
                  <a:moveTo>
                    <a:pt x="0" y="0"/>
                  </a:moveTo>
                  <a:lnTo>
                    <a:pt x="1027843" y="0"/>
                  </a:lnTo>
                </a:path>
              </a:pathLst>
            </a:custGeom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2F595D5D-77AD-A541-85A8-60CE5A6F2573}"/>
                </a:ext>
              </a:extLst>
            </p:cNvPr>
            <p:cNvSpPr/>
            <p:nvPr/>
          </p:nvSpPr>
          <p:spPr>
            <a:xfrm>
              <a:off x="5598033" y="4200525"/>
              <a:ext cx="996029" cy="9525"/>
            </a:xfrm>
            <a:custGeom>
              <a:avLst/>
              <a:gdLst>
                <a:gd name="connsiteX0" fmla="*/ 0 w 996029"/>
                <a:gd name="connsiteY0" fmla="*/ 0 h 9525"/>
                <a:gd name="connsiteX1" fmla="*/ 996029 w 9960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6029" h="9525">
                  <a:moveTo>
                    <a:pt x="0" y="0"/>
                  </a:moveTo>
                  <a:lnTo>
                    <a:pt x="996029" y="0"/>
                  </a:lnTo>
                </a:path>
              </a:pathLst>
            </a:custGeom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C9FACCC5-8A41-584B-A05C-ABE1981D582C}"/>
                </a:ext>
              </a:extLst>
            </p:cNvPr>
            <p:cNvSpPr/>
            <p:nvPr/>
          </p:nvSpPr>
          <p:spPr>
            <a:xfrm>
              <a:off x="5529548" y="4451413"/>
              <a:ext cx="1132903" cy="9525"/>
            </a:xfrm>
            <a:custGeom>
              <a:avLst/>
              <a:gdLst>
                <a:gd name="connsiteX0" fmla="*/ 0 w 1132903"/>
                <a:gd name="connsiteY0" fmla="*/ 0 h 9525"/>
                <a:gd name="connsiteX1" fmla="*/ 95 w 1132903"/>
                <a:gd name="connsiteY1" fmla="*/ 0 h 9525"/>
                <a:gd name="connsiteX2" fmla="*/ 1132904 w 1132903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903" h="9525">
                  <a:moveTo>
                    <a:pt x="0" y="0"/>
                  </a:moveTo>
                  <a:lnTo>
                    <a:pt x="95" y="0"/>
                  </a:lnTo>
                  <a:lnTo>
                    <a:pt x="1132904" y="0"/>
                  </a:lnTo>
                </a:path>
              </a:pathLst>
            </a:custGeom>
            <a:noFill/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33C9E2B0-838C-4346-BF11-DD355CDF17EF}"/>
                </a:ext>
              </a:extLst>
            </p:cNvPr>
            <p:cNvSpPr/>
            <p:nvPr/>
          </p:nvSpPr>
          <p:spPr>
            <a:xfrm>
              <a:off x="5545550" y="4392930"/>
              <a:ext cx="1100994" cy="9525"/>
            </a:xfrm>
            <a:custGeom>
              <a:avLst/>
              <a:gdLst>
                <a:gd name="connsiteX0" fmla="*/ 0 w 1100994"/>
                <a:gd name="connsiteY0" fmla="*/ 0 h 9525"/>
                <a:gd name="connsiteX1" fmla="*/ 1100995 w 110099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0994" h="9525">
                  <a:moveTo>
                    <a:pt x="0" y="0"/>
                  </a:moveTo>
                  <a:lnTo>
                    <a:pt x="1100995" y="0"/>
                  </a:lnTo>
                </a:path>
              </a:pathLst>
            </a:custGeom>
            <a:ln w="16097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67" name="Рисунок 265">
            <a:extLst>
              <a:ext uri="{FF2B5EF4-FFF2-40B4-BE49-F238E27FC236}">
                <a16:creationId xmlns:a16="http://schemas.microsoft.com/office/drawing/2014/main" id="{DA8AC8C6-DBDA-9D41-A9AC-61E14875E5B4}"/>
              </a:ext>
            </a:extLst>
          </p:cNvPr>
          <p:cNvGrpSpPr/>
          <p:nvPr/>
        </p:nvGrpSpPr>
        <p:grpSpPr>
          <a:xfrm>
            <a:off x="5500771" y="4143486"/>
            <a:ext cx="431186" cy="431169"/>
            <a:chOff x="5126729" y="2459701"/>
            <a:chExt cx="1938534" cy="1938463"/>
          </a:xfrm>
        </p:grpSpPr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D2E39F9B-F7AB-6D46-B912-801E4479A3B8}"/>
                </a:ext>
              </a:extLst>
            </p:cNvPr>
            <p:cNvSpPr/>
            <p:nvPr/>
          </p:nvSpPr>
          <p:spPr>
            <a:xfrm>
              <a:off x="6698932" y="2459713"/>
              <a:ext cx="366331" cy="366830"/>
            </a:xfrm>
            <a:custGeom>
              <a:avLst/>
              <a:gdLst>
                <a:gd name="connsiteX0" fmla="*/ 338709 w 366331"/>
                <a:gd name="connsiteY0" fmla="*/ 27645 h 366830"/>
                <a:gd name="connsiteX1" fmla="*/ 366332 w 366331"/>
                <a:gd name="connsiteY1" fmla="*/ 109655 h 366830"/>
                <a:gd name="connsiteX2" fmla="*/ 268415 w 366331"/>
                <a:gd name="connsiteY2" fmla="*/ 366830 h 366830"/>
                <a:gd name="connsiteX3" fmla="*/ 268415 w 366331"/>
                <a:gd name="connsiteY3" fmla="*/ 366830 h 366830"/>
                <a:gd name="connsiteX4" fmla="*/ 0 w 366331"/>
                <a:gd name="connsiteY4" fmla="*/ 98416 h 366830"/>
                <a:gd name="connsiteX5" fmla="*/ 338709 w 366331"/>
                <a:gd name="connsiteY5" fmla="*/ 27645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331" h="366830">
                  <a:moveTo>
                    <a:pt x="338709" y="27645"/>
                  </a:moveTo>
                  <a:cubicBezTo>
                    <a:pt x="358235" y="47171"/>
                    <a:pt x="366332" y="76127"/>
                    <a:pt x="366332" y="109655"/>
                  </a:cubicBezTo>
                  <a:cubicBezTo>
                    <a:pt x="366332" y="192046"/>
                    <a:pt x="317468" y="301870"/>
                    <a:pt x="268415" y="366830"/>
                  </a:cubicBezTo>
                  <a:lnTo>
                    <a:pt x="268415" y="366830"/>
                  </a:lnTo>
                  <a:cubicBezTo>
                    <a:pt x="239239" y="232509"/>
                    <a:pt x="134322" y="127591"/>
                    <a:pt x="0" y="98416"/>
                  </a:cubicBezTo>
                  <a:cubicBezTo>
                    <a:pt x="90773" y="28788"/>
                    <a:pt x="271272" y="-39792"/>
                    <a:pt x="338709" y="276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CAE3C8A6-5A87-3D47-BD42-18A48E23E1A5}"/>
                </a:ext>
              </a:extLst>
            </p:cNvPr>
            <p:cNvSpPr/>
            <p:nvPr/>
          </p:nvSpPr>
          <p:spPr>
            <a:xfrm>
              <a:off x="5427133" y="2557462"/>
              <a:ext cx="1540118" cy="1540035"/>
            </a:xfrm>
            <a:custGeom>
              <a:avLst/>
              <a:gdLst>
                <a:gd name="connsiteX0" fmla="*/ 1540118 w 1540118"/>
                <a:gd name="connsiteY0" fmla="*/ 268605 h 1540035"/>
                <a:gd name="connsiteX1" fmla="*/ 1540118 w 1540118"/>
                <a:gd name="connsiteY1" fmla="*/ 268605 h 1540035"/>
                <a:gd name="connsiteX2" fmla="*/ 1516306 w 1540118"/>
                <a:gd name="connsiteY2" fmla="*/ 296323 h 1540035"/>
                <a:gd name="connsiteX3" fmla="*/ 1282181 w 1540118"/>
                <a:gd name="connsiteY3" fmla="*/ 530543 h 1540035"/>
                <a:gd name="connsiteX4" fmla="*/ 1282181 w 1540118"/>
                <a:gd name="connsiteY4" fmla="*/ 530543 h 1540035"/>
                <a:gd name="connsiteX5" fmla="*/ 985477 w 1540118"/>
                <a:gd name="connsiteY5" fmla="*/ 827246 h 1540035"/>
                <a:gd name="connsiteX6" fmla="*/ 717920 w 1540118"/>
                <a:gd name="connsiteY6" fmla="*/ 1094708 h 1540035"/>
                <a:gd name="connsiteX7" fmla="*/ 709538 w 1540118"/>
                <a:gd name="connsiteY7" fmla="*/ 1102995 h 1540035"/>
                <a:gd name="connsiteX8" fmla="*/ 338063 w 1540118"/>
                <a:gd name="connsiteY8" fmla="*/ 1386269 h 1540035"/>
                <a:gd name="connsiteX9" fmla="*/ 326538 w 1540118"/>
                <a:gd name="connsiteY9" fmla="*/ 1392936 h 1540035"/>
                <a:gd name="connsiteX10" fmla="*/ 144991 w 1540118"/>
                <a:gd name="connsiteY10" fmla="*/ 1496473 h 1540035"/>
                <a:gd name="connsiteX11" fmla="*/ 121846 w 1540118"/>
                <a:gd name="connsiteY11" fmla="*/ 1509808 h 1540035"/>
                <a:gd name="connsiteX12" fmla="*/ 7546 w 1540118"/>
                <a:gd name="connsiteY12" fmla="*/ 1532573 h 1540035"/>
                <a:gd name="connsiteX13" fmla="*/ 30310 w 1540118"/>
                <a:gd name="connsiteY13" fmla="*/ 1418273 h 1540035"/>
                <a:gd name="connsiteX14" fmla="*/ 43550 w 1540118"/>
                <a:gd name="connsiteY14" fmla="*/ 1395317 h 1540035"/>
                <a:gd name="connsiteX15" fmla="*/ 147087 w 1540118"/>
                <a:gd name="connsiteY15" fmla="*/ 1213580 h 1540035"/>
                <a:gd name="connsiteX16" fmla="*/ 153945 w 1540118"/>
                <a:gd name="connsiteY16" fmla="*/ 1201864 h 1540035"/>
                <a:gd name="connsiteX17" fmla="*/ 437028 w 1540118"/>
                <a:gd name="connsiteY17" fmla="*/ 830961 h 1540035"/>
                <a:gd name="connsiteX18" fmla="*/ 445219 w 1540118"/>
                <a:gd name="connsiteY18" fmla="*/ 822579 h 1540035"/>
                <a:gd name="connsiteX19" fmla="*/ 712777 w 1540118"/>
                <a:gd name="connsiteY19" fmla="*/ 555022 h 1540035"/>
                <a:gd name="connsiteX20" fmla="*/ 1009861 w 1540118"/>
                <a:gd name="connsiteY20" fmla="*/ 258128 h 1540035"/>
                <a:gd name="connsiteX21" fmla="*/ 1243986 w 1540118"/>
                <a:gd name="connsiteY21" fmla="*/ 23813 h 1540035"/>
                <a:gd name="connsiteX22" fmla="*/ 1271608 w 1540118"/>
                <a:gd name="connsiteY22" fmla="*/ 0 h 1540035"/>
                <a:gd name="connsiteX23" fmla="*/ 1271608 w 1540118"/>
                <a:gd name="connsiteY23" fmla="*/ 0 h 1540035"/>
                <a:gd name="connsiteX24" fmla="*/ 1540118 w 1540118"/>
                <a:gd name="connsiteY24" fmla="*/ 268605 h 154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0118" h="1540035">
                  <a:moveTo>
                    <a:pt x="1540118" y="268605"/>
                  </a:moveTo>
                  <a:lnTo>
                    <a:pt x="1540118" y="268605"/>
                  </a:lnTo>
                  <a:cubicBezTo>
                    <a:pt x="1532822" y="278378"/>
                    <a:pt x="1524859" y="287636"/>
                    <a:pt x="1516306" y="296323"/>
                  </a:cubicBezTo>
                  <a:lnTo>
                    <a:pt x="1282181" y="530543"/>
                  </a:lnTo>
                  <a:lnTo>
                    <a:pt x="1282181" y="530543"/>
                  </a:lnTo>
                  <a:lnTo>
                    <a:pt x="985477" y="827246"/>
                  </a:lnTo>
                  <a:lnTo>
                    <a:pt x="717920" y="1094708"/>
                  </a:lnTo>
                  <a:lnTo>
                    <a:pt x="709538" y="1102995"/>
                  </a:lnTo>
                  <a:cubicBezTo>
                    <a:pt x="598286" y="1212866"/>
                    <a:pt x="473451" y="1308059"/>
                    <a:pt x="338063" y="1386269"/>
                  </a:cubicBezTo>
                  <a:lnTo>
                    <a:pt x="326538" y="1392936"/>
                  </a:lnTo>
                  <a:lnTo>
                    <a:pt x="144991" y="1496473"/>
                  </a:lnTo>
                  <a:cubicBezTo>
                    <a:pt x="139181" y="1500283"/>
                    <a:pt x="131180" y="1504950"/>
                    <a:pt x="121846" y="1509808"/>
                  </a:cubicBezTo>
                  <a:cubicBezTo>
                    <a:pt x="84793" y="1529334"/>
                    <a:pt x="27262" y="1552099"/>
                    <a:pt x="7546" y="1532573"/>
                  </a:cubicBezTo>
                  <a:cubicBezTo>
                    <a:pt x="-12171" y="1513046"/>
                    <a:pt x="10784" y="1455230"/>
                    <a:pt x="30310" y="1418273"/>
                  </a:cubicBezTo>
                  <a:cubicBezTo>
                    <a:pt x="35168" y="1408748"/>
                    <a:pt x="39835" y="1401128"/>
                    <a:pt x="43550" y="1395317"/>
                  </a:cubicBezTo>
                  <a:lnTo>
                    <a:pt x="147087" y="1213580"/>
                  </a:lnTo>
                  <a:cubicBezTo>
                    <a:pt x="149373" y="1209675"/>
                    <a:pt x="151564" y="1205770"/>
                    <a:pt x="153945" y="1201864"/>
                  </a:cubicBezTo>
                  <a:cubicBezTo>
                    <a:pt x="232078" y="1066648"/>
                    <a:pt x="327214" y="942004"/>
                    <a:pt x="437028" y="830961"/>
                  </a:cubicBezTo>
                  <a:cubicBezTo>
                    <a:pt x="439695" y="828104"/>
                    <a:pt x="442457" y="825341"/>
                    <a:pt x="445219" y="822579"/>
                  </a:cubicBezTo>
                  <a:lnTo>
                    <a:pt x="712777" y="555022"/>
                  </a:lnTo>
                  <a:lnTo>
                    <a:pt x="1009861" y="258128"/>
                  </a:lnTo>
                  <a:lnTo>
                    <a:pt x="1243986" y="23813"/>
                  </a:lnTo>
                  <a:cubicBezTo>
                    <a:pt x="1252635" y="15250"/>
                    <a:pt x="1261864" y="7296"/>
                    <a:pt x="1271608" y="0"/>
                  </a:cubicBezTo>
                  <a:lnTo>
                    <a:pt x="1271608" y="0"/>
                  </a:lnTo>
                  <a:cubicBezTo>
                    <a:pt x="1406016" y="29175"/>
                    <a:pt x="1510991" y="134188"/>
                    <a:pt x="1540118" y="268605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938A9656-9C85-E24D-A02F-9A04AC8796F5}"/>
                </a:ext>
              </a:extLst>
            </p:cNvPr>
            <p:cNvSpPr/>
            <p:nvPr/>
          </p:nvSpPr>
          <p:spPr>
            <a:xfrm>
              <a:off x="6737603" y="3175508"/>
              <a:ext cx="195814" cy="253491"/>
            </a:xfrm>
            <a:custGeom>
              <a:avLst/>
              <a:gdLst>
                <a:gd name="connsiteX0" fmla="*/ 179927 w 195814"/>
                <a:gd name="connsiteY0" fmla="*/ 15366 h 253491"/>
                <a:gd name="connsiteX1" fmla="*/ 180289 w 195814"/>
                <a:gd name="connsiteY1" fmla="*/ 91204 h 253491"/>
                <a:gd name="connsiteX2" fmla="*/ 179927 w 195814"/>
                <a:gd name="connsiteY2" fmla="*/ 91566 h 253491"/>
                <a:gd name="connsiteX3" fmla="*/ 18002 w 195814"/>
                <a:gd name="connsiteY3" fmla="*/ 253491 h 253491"/>
                <a:gd name="connsiteX4" fmla="*/ 0 w 195814"/>
                <a:gd name="connsiteY4" fmla="*/ 120141 h 253491"/>
                <a:gd name="connsiteX5" fmla="*/ 104775 w 195814"/>
                <a:gd name="connsiteY5" fmla="*/ 15366 h 253491"/>
                <a:gd name="connsiteX6" fmla="*/ 179927 w 195814"/>
                <a:gd name="connsiteY6" fmla="*/ 15366 h 25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4" h="253491">
                  <a:moveTo>
                    <a:pt x="179927" y="15366"/>
                  </a:moveTo>
                  <a:cubicBezTo>
                    <a:pt x="200968" y="36207"/>
                    <a:pt x="201130" y="70164"/>
                    <a:pt x="180289" y="91204"/>
                  </a:cubicBezTo>
                  <a:cubicBezTo>
                    <a:pt x="180165" y="91328"/>
                    <a:pt x="180051" y="91442"/>
                    <a:pt x="179927" y="91566"/>
                  </a:cubicBezTo>
                  <a:lnTo>
                    <a:pt x="18002" y="253491"/>
                  </a:lnTo>
                  <a:lnTo>
                    <a:pt x="0" y="120141"/>
                  </a:lnTo>
                  <a:lnTo>
                    <a:pt x="104775" y="15366"/>
                  </a:lnTo>
                  <a:cubicBezTo>
                    <a:pt x="125635" y="-5122"/>
                    <a:pt x="159068" y="-5122"/>
                    <a:pt x="179927" y="1536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C1436667-3241-8446-B755-12E44B842CC3}"/>
                </a:ext>
              </a:extLst>
            </p:cNvPr>
            <p:cNvSpPr/>
            <p:nvPr/>
          </p:nvSpPr>
          <p:spPr>
            <a:xfrm>
              <a:off x="6412610" y="3088100"/>
              <a:ext cx="463299" cy="1303115"/>
            </a:xfrm>
            <a:custGeom>
              <a:avLst/>
              <a:gdLst>
                <a:gd name="connsiteX0" fmla="*/ 462534 w 463299"/>
                <a:gd name="connsiteY0" fmla="*/ 1231202 h 1303115"/>
                <a:gd name="connsiteX1" fmla="*/ 423767 w 463299"/>
                <a:gd name="connsiteY1" fmla="*/ 1303115 h 1303115"/>
                <a:gd name="connsiteX2" fmla="*/ 0 w 463299"/>
                <a:gd name="connsiteY2" fmla="*/ 296704 h 1303115"/>
                <a:gd name="connsiteX3" fmla="*/ 296704 w 463299"/>
                <a:gd name="connsiteY3" fmla="*/ 0 h 1303115"/>
                <a:gd name="connsiteX4" fmla="*/ 324612 w 463299"/>
                <a:gd name="connsiteY4" fmla="*/ 207550 h 1303115"/>
                <a:gd name="connsiteX5" fmla="*/ 342614 w 463299"/>
                <a:gd name="connsiteY5" fmla="*/ 340900 h 130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299" h="1303115">
                  <a:moveTo>
                    <a:pt x="462534" y="1231202"/>
                  </a:moveTo>
                  <a:cubicBezTo>
                    <a:pt x="467049" y="1261129"/>
                    <a:pt x="451256" y="1290437"/>
                    <a:pt x="423767" y="1303115"/>
                  </a:cubicBezTo>
                  <a:lnTo>
                    <a:pt x="0" y="296704"/>
                  </a:lnTo>
                  <a:lnTo>
                    <a:pt x="296704" y="0"/>
                  </a:lnTo>
                  <a:lnTo>
                    <a:pt x="324612" y="207550"/>
                  </a:lnTo>
                  <a:lnTo>
                    <a:pt x="342614" y="34090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CF9B125B-49F9-2343-A092-104196AB2C07}"/>
                </a:ext>
              </a:extLst>
            </p:cNvPr>
            <p:cNvSpPr/>
            <p:nvPr/>
          </p:nvSpPr>
          <p:spPr>
            <a:xfrm>
              <a:off x="6136766" y="3384804"/>
              <a:ext cx="699611" cy="1013360"/>
            </a:xfrm>
            <a:custGeom>
              <a:avLst/>
              <a:gdLst>
                <a:gd name="connsiteX0" fmla="*/ 275844 w 699611"/>
                <a:gd name="connsiteY0" fmla="*/ 0 h 1013360"/>
                <a:gd name="connsiteX1" fmla="*/ 699611 w 699611"/>
                <a:gd name="connsiteY1" fmla="*/ 1006221 h 1013360"/>
                <a:gd name="connsiteX2" fmla="*/ 616934 w 699611"/>
                <a:gd name="connsiteY2" fmla="*/ 989076 h 1013360"/>
                <a:gd name="connsiteX3" fmla="*/ 0 w 699611"/>
                <a:gd name="connsiteY3" fmla="*/ 275653 h 1013360"/>
                <a:gd name="connsiteX4" fmla="*/ 0 w 699611"/>
                <a:gd name="connsiteY4" fmla="*/ 275653 h 1013360"/>
                <a:gd name="connsiteX5" fmla="*/ 8382 w 699611"/>
                <a:gd name="connsiteY5" fmla="*/ 267367 h 10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611" h="1013360">
                  <a:moveTo>
                    <a:pt x="275844" y="0"/>
                  </a:moveTo>
                  <a:lnTo>
                    <a:pt x="699611" y="1006221"/>
                  </a:lnTo>
                  <a:cubicBezTo>
                    <a:pt x="671389" y="1020232"/>
                    <a:pt x="637251" y="1013155"/>
                    <a:pt x="616934" y="989076"/>
                  </a:cubicBezTo>
                  <a:lnTo>
                    <a:pt x="0" y="275653"/>
                  </a:lnTo>
                  <a:lnTo>
                    <a:pt x="0" y="275653"/>
                  </a:lnTo>
                  <a:lnTo>
                    <a:pt x="8382" y="267367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108EBCA3-9DF1-ED40-8245-E6E55E61B44F}"/>
                </a:ext>
              </a:extLst>
            </p:cNvPr>
            <p:cNvSpPr/>
            <p:nvPr/>
          </p:nvSpPr>
          <p:spPr>
            <a:xfrm>
              <a:off x="5133975" y="2649089"/>
              <a:ext cx="1303019" cy="463299"/>
            </a:xfrm>
            <a:custGeom>
              <a:avLst/>
              <a:gdLst>
                <a:gd name="connsiteX0" fmla="*/ 1303020 w 1303019"/>
                <a:gd name="connsiteY0" fmla="*/ 166500 h 463299"/>
                <a:gd name="connsiteX1" fmla="*/ 1006221 w 1303019"/>
                <a:gd name="connsiteY1" fmla="*/ 463299 h 463299"/>
                <a:gd name="connsiteX2" fmla="*/ 0 w 1303019"/>
                <a:gd name="connsiteY2" fmla="*/ 39532 h 463299"/>
                <a:gd name="connsiteX3" fmla="*/ 71914 w 1303019"/>
                <a:gd name="connsiteY3" fmla="*/ 765 h 463299"/>
                <a:gd name="connsiteX4" fmla="*/ 962025 w 1303019"/>
                <a:gd name="connsiteY4" fmla="*/ 120590 h 463299"/>
                <a:gd name="connsiteX5" fmla="*/ 1095375 w 1303019"/>
                <a:gd name="connsiteY5" fmla="*/ 138592 h 46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19" h="463299">
                  <a:moveTo>
                    <a:pt x="1303020" y="166500"/>
                  </a:moveTo>
                  <a:lnTo>
                    <a:pt x="1006221" y="463299"/>
                  </a:lnTo>
                  <a:lnTo>
                    <a:pt x="0" y="39532"/>
                  </a:lnTo>
                  <a:cubicBezTo>
                    <a:pt x="12678" y="12043"/>
                    <a:pt x="41986" y="-3750"/>
                    <a:pt x="71914" y="765"/>
                  </a:cubicBezTo>
                  <a:lnTo>
                    <a:pt x="962025" y="120590"/>
                  </a:lnTo>
                  <a:lnTo>
                    <a:pt x="1095375" y="13859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7DD2C260-B6B7-C542-966E-DEAF3AFBED4E}"/>
                </a:ext>
              </a:extLst>
            </p:cNvPr>
            <p:cNvSpPr/>
            <p:nvPr/>
          </p:nvSpPr>
          <p:spPr>
            <a:xfrm>
              <a:off x="6096000" y="2592335"/>
              <a:ext cx="253853" cy="195536"/>
            </a:xfrm>
            <a:custGeom>
              <a:avLst/>
              <a:gdLst>
                <a:gd name="connsiteX0" fmla="*/ 238125 w 253853"/>
                <a:gd name="connsiteY0" fmla="*/ 15038 h 195536"/>
                <a:gd name="connsiteX1" fmla="*/ 238277 w 253853"/>
                <a:gd name="connsiteY1" fmla="*/ 90609 h 195536"/>
                <a:gd name="connsiteX2" fmla="*/ 238125 w 253853"/>
                <a:gd name="connsiteY2" fmla="*/ 90761 h 195536"/>
                <a:gd name="connsiteX3" fmla="*/ 133350 w 253853"/>
                <a:gd name="connsiteY3" fmla="*/ 195536 h 195536"/>
                <a:gd name="connsiteX4" fmla="*/ 0 w 253853"/>
                <a:gd name="connsiteY4" fmla="*/ 177534 h 195536"/>
                <a:gd name="connsiteX5" fmla="*/ 161925 w 253853"/>
                <a:gd name="connsiteY5" fmla="*/ 15609 h 195536"/>
                <a:gd name="connsiteX6" fmla="*/ 237649 w 253853"/>
                <a:gd name="connsiteY6" fmla="*/ 15609 h 19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853" h="195536">
                  <a:moveTo>
                    <a:pt x="238125" y="15038"/>
                  </a:moveTo>
                  <a:cubicBezTo>
                    <a:pt x="259032" y="35859"/>
                    <a:pt x="259109" y="69692"/>
                    <a:pt x="238277" y="90609"/>
                  </a:cubicBezTo>
                  <a:cubicBezTo>
                    <a:pt x="238230" y="90657"/>
                    <a:pt x="238173" y="90714"/>
                    <a:pt x="238125" y="90761"/>
                  </a:cubicBezTo>
                  <a:lnTo>
                    <a:pt x="133350" y="195536"/>
                  </a:lnTo>
                  <a:lnTo>
                    <a:pt x="0" y="177534"/>
                  </a:lnTo>
                  <a:lnTo>
                    <a:pt x="161925" y="15609"/>
                  </a:lnTo>
                  <a:cubicBezTo>
                    <a:pt x="182880" y="-5203"/>
                    <a:pt x="216694" y="-5203"/>
                    <a:pt x="237649" y="1560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71008E6A-EECC-9748-B9D2-6AABEE211195}"/>
                </a:ext>
              </a:extLst>
            </p:cNvPr>
            <p:cNvSpPr/>
            <p:nvPr/>
          </p:nvSpPr>
          <p:spPr>
            <a:xfrm>
              <a:off x="5126729" y="2688716"/>
              <a:ext cx="1013466" cy="699611"/>
            </a:xfrm>
            <a:custGeom>
              <a:avLst/>
              <a:gdLst>
                <a:gd name="connsiteX0" fmla="*/ 1013466 w 1013466"/>
                <a:gd name="connsiteY0" fmla="*/ 423672 h 699611"/>
                <a:gd name="connsiteX1" fmla="*/ 745909 w 1013466"/>
                <a:gd name="connsiteY1" fmla="*/ 691229 h 699611"/>
                <a:gd name="connsiteX2" fmla="*/ 737718 w 1013466"/>
                <a:gd name="connsiteY2" fmla="*/ 699611 h 699611"/>
                <a:gd name="connsiteX3" fmla="*/ 737718 w 1013466"/>
                <a:gd name="connsiteY3" fmla="*/ 699611 h 699611"/>
                <a:gd name="connsiteX4" fmla="*/ 24295 w 1013466"/>
                <a:gd name="connsiteY4" fmla="*/ 82582 h 699611"/>
                <a:gd name="connsiteX5" fmla="*/ 7150 w 1013466"/>
                <a:gd name="connsiteY5" fmla="*/ 0 h 69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66" h="699611">
                  <a:moveTo>
                    <a:pt x="1013466" y="423672"/>
                  </a:moveTo>
                  <a:lnTo>
                    <a:pt x="745909" y="691229"/>
                  </a:lnTo>
                  <a:cubicBezTo>
                    <a:pt x="743147" y="693992"/>
                    <a:pt x="740385" y="696754"/>
                    <a:pt x="737718" y="699611"/>
                  </a:cubicBezTo>
                  <a:lnTo>
                    <a:pt x="737718" y="699611"/>
                  </a:lnTo>
                  <a:lnTo>
                    <a:pt x="24295" y="82582"/>
                  </a:lnTo>
                  <a:cubicBezTo>
                    <a:pt x="206" y="62313"/>
                    <a:pt x="-6880" y="28184"/>
                    <a:pt x="715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E4CA9BCA-2836-4D49-9305-1369FABD0504}"/>
                </a:ext>
              </a:extLst>
            </p:cNvPr>
            <p:cNvSpPr/>
            <p:nvPr/>
          </p:nvSpPr>
          <p:spPr>
            <a:xfrm>
              <a:off x="5549169" y="3943731"/>
              <a:ext cx="230140" cy="412134"/>
            </a:xfrm>
            <a:custGeom>
              <a:avLst/>
              <a:gdLst>
                <a:gd name="connsiteX0" fmla="*/ 230124 w 230140"/>
                <a:gd name="connsiteY0" fmla="*/ 376904 h 412134"/>
                <a:gd name="connsiteX1" fmla="*/ 196987 w 230140"/>
                <a:gd name="connsiteY1" fmla="*/ 412118 h 412134"/>
                <a:gd name="connsiteX2" fmla="*/ 166878 w 230140"/>
                <a:gd name="connsiteY2" fmla="*/ 395954 h 412134"/>
                <a:gd name="connsiteX3" fmla="*/ 0 w 230140"/>
                <a:gd name="connsiteY3" fmla="*/ 123444 h 412134"/>
                <a:gd name="connsiteX4" fmla="*/ 23146 w 230140"/>
                <a:gd name="connsiteY4" fmla="*/ 110109 h 412134"/>
                <a:gd name="connsiteX5" fmla="*/ 204883 w 230140"/>
                <a:gd name="connsiteY5" fmla="*/ 6667 h 412134"/>
                <a:gd name="connsiteX6" fmla="*/ 216408 w 230140"/>
                <a:gd name="connsiteY6" fmla="*/ 0 h 41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0" h="412134">
                  <a:moveTo>
                    <a:pt x="230124" y="376904"/>
                  </a:moveTo>
                  <a:cubicBezTo>
                    <a:pt x="230696" y="395783"/>
                    <a:pt x="215865" y="411547"/>
                    <a:pt x="196987" y="412118"/>
                  </a:cubicBezTo>
                  <a:cubicBezTo>
                    <a:pt x="184785" y="412490"/>
                    <a:pt x="173307" y="406327"/>
                    <a:pt x="166878" y="395954"/>
                  </a:cubicBezTo>
                  <a:lnTo>
                    <a:pt x="0" y="123444"/>
                  </a:lnTo>
                  <a:cubicBezTo>
                    <a:pt x="9525" y="118586"/>
                    <a:pt x="17336" y="113919"/>
                    <a:pt x="23146" y="110109"/>
                  </a:cubicBezTo>
                  <a:lnTo>
                    <a:pt x="204883" y="6667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0D1BEAB6-1637-6746-A512-2FE662D1CEF7}"/>
                </a:ext>
              </a:extLst>
            </p:cNvPr>
            <p:cNvSpPr/>
            <p:nvPr/>
          </p:nvSpPr>
          <p:spPr>
            <a:xfrm>
              <a:off x="5168550" y="3745683"/>
              <a:ext cx="413099" cy="230146"/>
            </a:xfrm>
            <a:custGeom>
              <a:avLst/>
              <a:gdLst>
                <a:gd name="connsiteX0" fmla="*/ 413100 w 413099"/>
                <a:gd name="connsiteY0" fmla="*/ 13548 h 230146"/>
                <a:gd name="connsiteX1" fmla="*/ 406242 w 413099"/>
                <a:gd name="connsiteY1" fmla="*/ 25264 h 230146"/>
                <a:gd name="connsiteX2" fmla="*/ 302419 w 413099"/>
                <a:gd name="connsiteY2" fmla="*/ 207191 h 230146"/>
                <a:gd name="connsiteX3" fmla="*/ 289179 w 413099"/>
                <a:gd name="connsiteY3" fmla="*/ 230147 h 230146"/>
                <a:gd name="connsiteX4" fmla="*/ 288608 w 413099"/>
                <a:gd name="connsiteY4" fmla="*/ 230147 h 230146"/>
                <a:gd name="connsiteX5" fmla="*/ 16288 w 413099"/>
                <a:gd name="connsiteY5" fmla="*/ 63173 h 230146"/>
                <a:gd name="connsiteX6" fmla="*/ 5030 w 413099"/>
                <a:gd name="connsiteY6" fmla="*/ 16282 h 230146"/>
                <a:gd name="connsiteX7" fmla="*/ 35338 w 413099"/>
                <a:gd name="connsiteY7" fmla="*/ 23 h 230146"/>
                <a:gd name="connsiteX8" fmla="*/ 412147 w 413099"/>
                <a:gd name="connsiteY8" fmla="*/ 13643 h 23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099" h="230146">
                  <a:moveTo>
                    <a:pt x="413100" y="13548"/>
                  </a:moveTo>
                  <a:cubicBezTo>
                    <a:pt x="410718" y="17453"/>
                    <a:pt x="408528" y="21359"/>
                    <a:pt x="406242" y="25264"/>
                  </a:cubicBezTo>
                  <a:lnTo>
                    <a:pt x="302419" y="207191"/>
                  </a:lnTo>
                  <a:cubicBezTo>
                    <a:pt x="298704" y="213002"/>
                    <a:pt x="294037" y="220907"/>
                    <a:pt x="289179" y="230147"/>
                  </a:cubicBezTo>
                  <a:lnTo>
                    <a:pt x="288608" y="230147"/>
                  </a:lnTo>
                  <a:lnTo>
                    <a:pt x="16288" y="63173"/>
                  </a:lnTo>
                  <a:cubicBezTo>
                    <a:pt x="229" y="53334"/>
                    <a:pt x="-4810" y="32341"/>
                    <a:pt x="5030" y="16282"/>
                  </a:cubicBezTo>
                  <a:cubicBezTo>
                    <a:pt x="11459" y="5795"/>
                    <a:pt x="23041" y="-425"/>
                    <a:pt x="35338" y="23"/>
                  </a:cubicBezTo>
                  <a:lnTo>
                    <a:pt x="412147" y="1364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00E645CA-654E-424F-A486-BF9F2CF7618A}"/>
                </a:ext>
              </a:extLst>
            </p:cNvPr>
            <p:cNvSpPr/>
            <p:nvPr/>
          </p:nvSpPr>
          <p:spPr>
            <a:xfrm>
              <a:off x="5427133" y="2557462"/>
              <a:ext cx="1282181" cy="1540035"/>
            </a:xfrm>
            <a:custGeom>
              <a:avLst/>
              <a:gdLst>
                <a:gd name="connsiteX0" fmla="*/ 1282181 w 1282181"/>
                <a:gd name="connsiteY0" fmla="*/ 530638 h 1540035"/>
                <a:gd name="connsiteX1" fmla="*/ 985477 w 1282181"/>
                <a:gd name="connsiteY1" fmla="*/ 827342 h 1540035"/>
                <a:gd name="connsiteX2" fmla="*/ 717920 w 1282181"/>
                <a:gd name="connsiteY2" fmla="*/ 1094804 h 1540035"/>
                <a:gd name="connsiteX3" fmla="*/ 709538 w 1282181"/>
                <a:gd name="connsiteY3" fmla="*/ 1103090 h 1540035"/>
                <a:gd name="connsiteX4" fmla="*/ 338063 w 1282181"/>
                <a:gd name="connsiteY4" fmla="*/ 1386364 h 1540035"/>
                <a:gd name="connsiteX5" fmla="*/ 326538 w 1282181"/>
                <a:gd name="connsiteY5" fmla="*/ 1393031 h 1540035"/>
                <a:gd name="connsiteX6" fmla="*/ 144991 w 1282181"/>
                <a:gd name="connsiteY6" fmla="*/ 1496473 h 1540035"/>
                <a:gd name="connsiteX7" fmla="*/ 121846 w 1282181"/>
                <a:gd name="connsiteY7" fmla="*/ 1509808 h 1540035"/>
                <a:gd name="connsiteX8" fmla="*/ 7546 w 1282181"/>
                <a:gd name="connsiteY8" fmla="*/ 1532573 h 1540035"/>
                <a:gd name="connsiteX9" fmla="*/ 30310 w 1282181"/>
                <a:gd name="connsiteY9" fmla="*/ 1418273 h 1540035"/>
                <a:gd name="connsiteX10" fmla="*/ 43550 w 1282181"/>
                <a:gd name="connsiteY10" fmla="*/ 1395317 h 1540035"/>
                <a:gd name="connsiteX11" fmla="*/ 147087 w 1282181"/>
                <a:gd name="connsiteY11" fmla="*/ 1213580 h 1540035"/>
                <a:gd name="connsiteX12" fmla="*/ 153945 w 1282181"/>
                <a:gd name="connsiteY12" fmla="*/ 1201864 h 1540035"/>
                <a:gd name="connsiteX13" fmla="*/ 437028 w 1282181"/>
                <a:gd name="connsiteY13" fmla="*/ 830961 h 1540035"/>
                <a:gd name="connsiteX14" fmla="*/ 445219 w 1282181"/>
                <a:gd name="connsiteY14" fmla="*/ 822579 h 1540035"/>
                <a:gd name="connsiteX15" fmla="*/ 712777 w 1282181"/>
                <a:gd name="connsiteY15" fmla="*/ 555022 h 1540035"/>
                <a:gd name="connsiteX16" fmla="*/ 1009861 w 1282181"/>
                <a:gd name="connsiteY16" fmla="*/ 258128 h 1540035"/>
                <a:gd name="connsiteX17" fmla="*/ 1243986 w 1282181"/>
                <a:gd name="connsiteY17" fmla="*/ 23813 h 1540035"/>
                <a:gd name="connsiteX18" fmla="*/ 1271608 w 1282181"/>
                <a:gd name="connsiteY18" fmla="*/ 0 h 154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2181" h="1540035">
                  <a:moveTo>
                    <a:pt x="1282181" y="530638"/>
                  </a:moveTo>
                  <a:lnTo>
                    <a:pt x="985477" y="827342"/>
                  </a:lnTo>
                  <a:lnTo>
                    <a:pt x="717920" y="1094804"/>
                  </a:lnTo>
                  <a:lnTo>
                    <a:pt x="709538" y="1103090"/>
                  </a:lnTo>
                  <a:cubicBezTo>
                    <a:pt x="598286" y="1212961"/>
                    <a:pt x="473451" y="1308154"/>
                    <a:pt x="338063" y="1386364"/>
                  </a:cubicBezTo>
                  <a:lnTo>
                    <a:pt x="326538" y="1393031"/>
                  </a:lnTo>
                  <a:lnTo>
                    <a:pt x="144991" y="1496473"/>
                  </a:lnTo>
                  <a:cubicBezTo>
                    <a:pt x="139181" y="1500283"/>
                    <a:pt x="131180" y="1504950"/>
                    <a:pt x="121846" y="1509808"/>
                  </a:cubicBezTo>
                  <a:cubicBezTo>
                    <a:pt x="84793" y="1529334"/>
                    <a:pt x="27262" y="1552099"/>
                    <a:pt x="7546" y="1532573"/>
                  </a:cubicBezTo>
                  <a:cubicBezTo>
                    <a:pt x="-12171" y="1513046"/>
                    <a:pt x="10784" y="1455230"/>
                    <a:pt x="30310" y="1418273"/>
                  </a:cubicBezTo>
                  <a:cubicBezTo>
                    <a:pt x="35168" y="1408748"/>
                    <a:pt x="39835" y="1401128"/>
                    <a:pt x="43550" y="1395317"/>
                  </a:cubicBezTo>
                  <a:lnTo>
                    <a:pt x="147087" y="1213580"/>
                  </a:lnTo>
                  <a:cubicBezTo>
                    <a:pt x="149373" y="1209675"/>
                    <a:pt x="151564" y="1205770"/>
                    <a:pt x="153945" y="1201864"/>
                  </a:cubicBezTo>
                  <a:cubicBezTo>
                    <a:pt x="232078" y="1066648"/>
                    <a:pt x="327214" y="942004"/>
                    <a:pt x="437028" y="830961"/>
                  </a:cubicBezTo>
                  <a:cubicBezTo>
                    <a:pt x="439695" y="828104"/>
                    <a:pt x="442457" y="825341"/>
                    <a:pt x="445219" y="822579"/>
                  </a:cubicBezTo>
                  <a:lnTo>
                    <a:pt x="712777" y="555022"/>
                  </a:lnTo>
                  <a:lnTo>
                    <a:pt x="1009861" y="258128"/>
                  </a:lnTo>
                  <a:lnTo>
                    <a:pt x="1243986" y="23813"/>
                  </a:lnTo>
                  <a:cubicBezTo>
                    <a:pt x="1252635" y="15250"/>
                    <a:pt x="1261864" y="7296"/>
                    <a:pt x="1271608" y="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EEA0CEFB-7181-5F45-8313-C34C957BBA77}"/>
                </a:ext>
              </a:extLst>
            </p:cNvPr>
            <p:cNvSpPr/>
            <p:nvPr/>
          </p:nvSpPr>
          <p:spPr>
            <a:xfrm>
              <a:off x="6698837" y="2459701"/>
              <a:ext cx="366426" cy="628303"/>
            </a:xfrm>
            <a:custGeom>
              <a:avLst/>
              <a:gdLst>
                <a:gd name="connsiteX0" fmla="*/ 0 w 366426"/>
                <a:gd name="connsiteY0" fmla="*/ 97951 h 628303"/>
                <a:gd name="connsiteX1" fmla="*/ 338804 w 366426"/>
                <a:gd name="connsiteY1" fmla="*/ 27657 h 628303"/>
                <a:gd name="connsiteX2" fmla="*/ 366427 w 366426"/>
                <a:gd name="connsiteY2" fmla="*/ 109667 h 628303"/>
                <a:gd name="connsiteX3" fmla="*/ 268510 w 366426"/>
                <a:gd name="connsiteY3" fmla="*/ 366842 h 628303"/>
                <a:gd name="connsiteX4" fmla="*/ 244697 w 366426"/>
                <a:gd name="connsiteY4" fmla="*/ 394560 h 628303"/>
                <a:gd name="connsiteX5" fmla="*/ 10478 w 366426"/>
                <a:gd name="connsiteY5" fmla="*/ 628303 h 62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6" h="628303">
                  <a:moveTo>
                    <a:pt x="0" y="97951"/>
                  </a:moveTo>
                  <a:cubicBezTo>
                    <a:pt x="90868" y="28799"/>
                    <a:pt x="271367" y="-39780"/>
                    <a:pt x="338804" y="27657"/>
                  </a:cubicBezTo>
                  <a:cubicBezTo>
                    <a:pt x="358330" y="47183"/>
                    <a:pt x="366427" y="76139"/>
                    <a:pt x="366427" y="109667"/>
                  </a:cubicBezTo>
                  <a:cubicBezTo>
                    <a:pt x="366427" y="192058"/>
                    <a:pt x="317563" y="301881"/>
                    <a:pt x="268510" y="366842"/>
                  </a:cubicBezTo>
                  <a:cubicBezTo>
                    <a:pt x="261213" y="376614"/>
                    <a:pt x="253251" y="385873"/>
                    <a:pt x="244697" y="394560"/>
                  </a:cubicBezTo>
                  <a:lnTo>
                    <a:pt x="10478" y="62830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BD1B83F5-60F7-5440-818D-1951B114F477}"/>
                </a:ext>
              </a:extLst>
            </p:cNvPr>
            <p:cNvSpPr/>
            <p:nvPr/>
          </p:nvSpPr>
          <p:spPr>
            <a:xfrm>
              <a:off x="6136766" y="3088004"/>
              <a:ext cx="738998" cy="1310128"/>
            </a:xfrm>
            <a:custGeom>
              <a:avLst/>
              <a:gdLst>
                <a:gd name="connsiteX0" fmla="*/ 572548 w 738998"/>
                <a:gd name="connsiteY0" fmla="*/ 0 h 1310128"/>
                <a:gd name="connsiteX1" fmla="*/ 572548 w 738998"/>
                <a:gd name="connsiteY1" fmla="*/ 0 h 1310128"/>
                <a:gd name="connsiteX2" fmla="*/ 600456 w 738998"/>
                <a:gd name="connsiteY2" fmla="*/ 207645 h 1310128"/>
                <a:gd name="connsiteX3" fmla="*/ 618458 w 738998"/>
                <a:gd name="connsiteY3" fmla="*/ 340995 h 1310128"/>
                <a:gd name="connsiteX4" fmla="*/ 738378 w 738998"/>
                <a:gd name="connsiteY4" fmla="*/ 1231392 h 1310128"/>
                <a:gd name="connsiteX5" fmla="*/ 678666 w 738998"/>
                <a:gd name="connsiteY5" fmla="*/ 1309516 h 1310128"/>
                <a:gd name="connsiteX6" fmla="*/ 616934 w 738998"/>
                <a:gd name="connsiteY6" fmla="*/ 1286161 h 1310128"/>
                <a:gd name="connsiteX7" fmla="*/ 0 w 738998"/>
                <a:gd name="connsiteY7" fmla="*/ 572738 h 131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998" h="1310128">
                  <a:moveTo>
                    <a:pt x="572548" y="0"/>
                  </a:moveTo>
                  <a:lnTo>
                    <a:pt x="572548" y="0"/>
                  </a:lnTo>
                  <a:lnTo>
                    <a:pt x="600456" y="207645"/>
                  </a:lnTo>
                  <a:lnTo>
                    <a:pt x="618458" y="340995"/>
                  </a:lnTo>
                  <a:lnTo>
                    <a:pt x="738378" y="1231392"/>
                  </a:lnTo>
                  <a:cubicBezTo>
                    <a:pt x="743465" y="1269454"/>
                    <a:pt x="716728" y="1304430"/>
                    <a:pt x="678666" y="1309516"/>
                  </a:cubicBezTo>
                  <a:cubicBezTo>
                    <a:pt x="655463" y="1312612"/>
                    <a:pt x="632270" y="1303839"/>
                    <a:pt x="616934" y="1286161"/>
                  </a:cubicBezTo>
                  <a:lnTo>
                    <a:pt x="0" y="57273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0DCFA9CB-75FC-5746-920E-67CF91229B57}"/>
                </a:ext>
              </a:extLst>
            </p:cNvPr>
            <p:cNvSpPr/>
            <p:nvPr/>
          </p:nvSpPr>
          <p:spPr>
            <a:xfrm>
              <a:off x="6698741" y="2557653"/>
              <a:ext cx="268414" cy="268414"/>
            </a:xfrm>
            <a:custGeom>
              <a:avLst/>
              <a:gdLst>
                <a:gd name="connsiteX0" fmla="*/ 0 w 268414"/>
                <a:gd name="connsiteY0" fmla="*/ 0 h 268414"/>
                <a:gd name="connsiteX1" fmla="*/ 0 w 268414"/>
                <a:gd name="connsiteY1" fmla="*/ 0 h 268414"/>
                <a:gd name="connsiteX2" fmla="*/ 268414 w 268414"/>
                <a:gd name="connsiteY2" fmla="*/ 268414 h 26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414" h="268414">
                  <a:moveTo>
                    <a:pt x="0" y="0"/>
                  </a:moveTo>
                  <a:lnTo>
                    <a:pt x="0" y="0"/>
                  </a:lnTo>
                  <a:cubicBezTo>
                    <a:pt x="134321" y="29175"/>
                    <a:pt x="239239" y="134093"/>
                    <a:pt x="268414" y="268414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AFCDC2CC-A0CB-1A4D-99CA-F0727E39B5F7}"/>
                </a:ext>
              </a:extLst>
            </p:cNvPr>
            <p:cNvSpPr/>
            <p:nvPr/>
          </p:nvSpPr>
          <p:spPr>
            <a:xfrm>
              <a:off x="5549169" y="3943826"/>
              <a:ext cx="230140" cy="412039"/>
            </a:xfrm>
            <a:custGeom>
              <a:avLst/>
              <a:gdLst>
                <a:gd name="connsiteX0" fmla="*/ 216408 w 230140"/>
                <a:gd name="connsiteY0" fmla="*/ 0 h 412039"/>
                <a:gd name="connsiteX1" fmla="*/ 230124 w 230140"/>
                <a:gd name="connsiteY1" fmla="*/ 376809 h 412039"/>
                <a:gd name="connsiteX2" fmla="*/ 196987 w 230140"/>
                <a:gd name="connsiteY2" fmla="*/ 412023 h 412039"/>
                <a:gd name="connsiteX3" fmla="*/ 166878 w 230140"/>
                <a:gd name="connsiteY3" fmla="*/ 395859 h 412039"/>
                <a:gd name="connsiteX4" fmla="*/ 0 w 230140"/>
                <a:gd name="connsiteY4" fmla="*/ 123349 h 41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40" h="412039">
                  <a:moveTo>
                    <a:pt x="216408" y="0"/>
                  </a:moveTo>
                  <a:lnTo>
                    <a:pt x="230124" y="376809"/>
                  </a:lnTo>
                  <a:cubicBezTo>
                    <a:pt x="230696" y="395688"/>
                    <a:pt x="215865" y="411452"/>
                    <a:pt x="196987" y="412023"/>
                  </a:cubicBezTo>
                  <a:cubicBezTo>
                    <a:pt x="184785" y="412395"/>
                    <a:pt x="173307" y="406232"/>
                    <a:pt x="166878" y="395859"/>
                  </a:cubicBezTo>
                  <a:lnTo>
                    <a:pt x="0" y="12334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243AECCB-70F0-1C4E-8278-B45FE4880991}"/>
                </a:ext>
              </a:extLst>
            </p:cNvPr>
            <p:cNvSpPr/>
            <p:nvPr/>
          </p:nvSpPr>
          <p:spPr>
            <a:xfrm>
              <a:off x="5168556" y="3745207"/>
              <a:ext cx="412140" cy="230146"/>
            </a:xfrm>
            <a:custGeom>
              <a:avLst/>
              <a:gdLst>
                <a:gd name="connsiteX0" fmla="*/ 412141 w 412140"/>
                <a:gd name="connsiteY0" fmla="*/ 13643 h 230146"/>
                <a:gd name="connsiteX1" fmla="*/ 35332 w 412140"/>
                <a:gd name="connsiteY1" fmla="*/ 22 h 230146"/>
                <a:gd name="connsiteX2" fmla="*/ 23 w 412140"/>
                <a:gd name="connsiteY2" fmla="*/ 32865 h 230146"/>
                <a:gd name="connsiteX3" fmla="*/ 16282 w 412140"/>
                <a:gd name="connsiteY3" fmla="*/ 63173 h 230146"/>
                <a:gd name="connsiteX4" fmla="*/ 288602 w 412140"/>
                <a:gd name="connsiteY4" fmla="*/ 230146 h 23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40" h="230146">
                  <a:moveTo>
                    <a:pt x="412141" y="13643"/>
                  </a:moveTo>
                  <a:lnTo>
                    <a:pt x="35332" y="22"/>
                  </a:lnTo>
                  <a:cubicBezTo>
                    <a:pt x="16510" y="-654"/>
                    <a:pt x="699" y="14053"/>
                    <a:pt x="23" y="32865"/>
                  </a:cubicBezTo>
                  <a:cubicBezTo>
                    <a:pt x="-425" y="45161"/>
                    <a:pt x="5795" y="56744"/>
                    <a:pt x="16282" y="63173"/>
                  </a:cubicBezTo>
                  <a:lnTo>
                    <a:pt x="288602" y="23014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17510290-CC5A-F147-8A77-9F351B25F9F3}"/>
                </a:ext>
              </a:extLst>
            </p:cNvPr>
            <p:cNvSpPr/>
            <p:nvPr/>
          </p:nvSpPr>
          <p:spPr>
            <a:xfrm>
              <a:off x="6737223" y="3175263"/>
              <a:ext cx="196348" cy="253736"/>
            </a:xfrm>
            <a:custGeom>
              <a:avLst/>
              <a:gdLst>
                <a:gd name="connsiteX0" fmla="*/ 0 w 196348"/>
                <a:gd name="connsiteY0" fmla="*/ 120387 h 253736"/>
                <a:gd name="connsiteX1" fmla="*/ 104775 w 196348"/>
                <a:gd name="connsiteY1" fmla="*/ 15612 h 253736"/>
                <a:gd name="connsiteX2" fmla="*/ 180737 w 196348"/>
                <a:gd name="connsiteY2" fmla="*/ 15850 h 253736"/>
                <a:gd name="connsiteX3" fmla="*/ 180499 w 196348"/>
                <a:gd name="connsiteY3" fmla="*/ 91812 h 253736"/>
                <a:gd name="connsiteX4" fmla="*/ 18574 w 196348"/>
                <a:gd name="connsiteY4" fmla="*/ 253737 h 25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48" h="253736">
                  <a:moveTo>
                    <a:pt x="0" y="120387"/>
                  </a:moveTo>
                  <a:lnTo>
                    <a:pt x="104775" y="15612"/>
                  </a:lnTo>
                  <a:cubicBezTo>
                    <a:pt x="125816" y="-5296"/>
                    <a:pt x="159829" y="-5191"/>
                    <a:pt x="180737" y="15850"/>
                  </a:cubicBezTo>
                  <a:cubicBezTo>
                    <a:pt x="201644" y="36891"/>
                    <a:pt x="201539" y="70904"/>
                    <a:pt x="180499" y="91812"/>
                  </a:cubicBezTo>
                  <a:lnTo>
                    <a:pt x="18574" y="253737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B5F14D8A-B967-CC45-8FC8-F3ABE806FEB3}"/>
                </a:ext>
              </a:extLst>
            </p:cNvPr>
            <p:cNvSpPr/>
            <p:nvPr/>
          </p:nvSpPr>
          <p:spPr>
            <a:xfrm>
              <a:off x="6412611" y="3384804"/>
              <a:ext cx="423767" cy="1006411"/>
            </a:xfrm>
            <a:custGeom>
              <a:avLst/>
              <a:gdLst>
                <a:gd name="connsiteX0" fmla="*/ 423767 w 423767"/>
                <a:gd name="connsiteY0" fmla="*/ 1006411 h 1006411"/>
                <a:gd name="connsiteX1" fmla="*/ 0 w 423767"/>
                <a:gd name="connsiteY1" fmla="*/ 0 h 100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767" h="1006411">
                  <a:moveTo>
                    <a:pt x="423767" y="100641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083553B4-5C43-4740-A0FC-D6A2B5CAD201}"/>
                </a:ext>
              </a:extLst>
            </p:cNvPr>
            <p:cNvSpPr/>
            <p:nvPr/>
          </p:nvSpPr>
          <p:spPr>
            <a:xfrm>
              <a:off x="5126880" y="2649209"/>
              <a:ext cx="1310114" cy="739023"/>
            </a:xfrm>
            <a:custGeom>
              <a:avLst/>
              <a:gdLst>
                <a:gd name="connsiteX0" fmla="*/ 1310115 w 1310114"/>
                <a:gd name="connsiteY0" fmla="*/ 166380 h 739023"/>
                <a:gd name="connsiteX1" fmla="*/ 1102470 w 1310114"/>
                <a:gd name="connsiteY1" fmla="*/ 138472 h 739023"/>
                <a:gd name="connsiteX2" fmla="*/ 969120 w 1310114"/>
                <a:gd name="connsiteY2" fmla="*/ 120470 h 739023"/>
                <a:gd name="connsiteX3" fmla="*/ 78818 w 1310114"/>
                <a:gd name="connsiteY3" fmla="*/ 645 h 739023"/>
                <a:gd name="connsiteX4" fmla="*/ 637 w 1310114"/>
                <a:gd name="connsiteY4" fmla="*/ 60071 h 739023"/>
                <a:gd name="connsiteX5" fmla="*/ 24049 w 1310114"/>
                <a:gd name="connsiteY5" fmla="*/ 121994 h 739023"/>
                <a:gd name="connsiteX6" fmla="*/ 737472 w 1310114"/>
                <a:gd name="connsiteY6" fmla="*/ 739023 h 73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114" h="739023">
                  <a:moveTo>
                    <a:pt x="1310115" y="166380"/>
                  </a:moveTo>
                  <a:lnTo>
                    <a:pt x="1102470" y="138472"/>
                  </a:lnTo>
                  <a:lnTo>
                    <a:pt x="969120" y="120470"/>
                  </a:lnTo>
                  <a:lnTo>
                    <a:pt x="78818" y="645"/>
                  </a:lnTo>
                  <a:cubicBezTo>
                    <a:pt x="40823" y="-4537"/>
                    <a:pt x="5818" y="22067"/>
                    <a:pt x="637" y="60071"/>
                  </a:cubicBezTo>
                  <a:cubicBezTo>
                    <a:pt x="-2535" y="83341"/>
                    <a:pt x="6276" y="106639"/>
                    <a:pt x="24049" y="121994"/>
                  </a:cubicBezTo>
                  <a:lnTo>
                    <a:pt x="737472" y="73902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D7DB1F0D-4899-B342-9DD7-F3C23D428E1A}"/>
                </a:ext>
              </a:extLst>
            </p:cNvPr>
            <p:cNvSpPr/>
            <p:nvPr/>
          </p:nvSpPr>
          <p:spPr>
            <a:xfrm>
              <a:off x="6096476" y="2591502"/>
              <a:ext cx="253329" cy="196179"/>
            </a:xfrm>
            <a:custGeom>
              <a:avLst/>
              <a:gdLst>
                <a:gd name="connsiteX0" fmla="*/ 132874 w 253329"/>
                <a:gd name="connsiteY0" fmla="*/ 196179 h 196179"/>
                <a:gd name="connsiteX1" fmla="*/ 237649 w 253329"/>
                <a:gd name="connsiteY1" fmla="*/ 91404 h 196179"/>
                <a:gd name="connsiteX2" fmla="*/ 237649 w 253329"/>
                <a:gd name="connsiteY2" fmla="*/ 15681 h 196179"/>
                <a:gd name="connsiteX3" fmla="*/ 161925 w 253329"/>
                <a:gd name="connsiteY3" fmla="*/ 15681 h 196179"/>
                <a:gd name="connsiteX4" fmla="*/ 0 w 253329"/>
                <a:gd name="connsiteY4" fmla="*/ 177606 h 19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29" h="196179">
                  <a:moveTo>
                    <a:pt x="132874" y="196179"/>
                  </a:moveTo>
                  <a:lnTo>
                    <a:pt x="237649" y="91404"/>
                  </a:lnTo>
                  <a:cubicBezTo>
                    <a:pt x="258556" y="70497"/>
                    <a:pt x="258556" y="36588"/>
                    <a:pt x="237649" y="15681"/>
                  </a:cubicBezTo>
                  <a:cubicBezTo>
                    <a:pt x="216741" y="-5227"/>
                    <a:pt x="182832" y="-5227"/>
                    <a:pt x="161925" y="15681"/>
                  </a:cubicBezTo>
                  <a:lnTo>
                    <a:pt x="0" y="17760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D9288F97-F578-814D-8F16-3CC404E672C1}"/>
                </a:ext>
              </a:extLst>
            </p:cNvPr>
            <p:cNvSpPr/>
            <p:nvPr/>
          </p:nvSpPr>
          <p:spPr>
            <a:xfrm>
              <a:off x="5133784" y="2688621"/>
              <a:ext cx="1006411" cy="423767"/>
            </a:xfrm>
            <a:custGeom>
              <a:avLst/>
              <a:gdLst>
                <a:gd name="connsiteX0" fmla="*/ 0 w 1006411"/>
                <a:gd name="connsiteY0" fmla="*/ 0 h 423767"/>
                <a:gd name="connsiteX1" fmla="*/ 1006412 w 1006411"/>
                <a:gd name="connsiteY1" fmla="*/ 423767 h 4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6411" h="423767">
                  <a:moveTo>
                    <a:pt x="0" y="0"/>
                  </a:moveTo>
                  <a:lnTo>
                    <a:pt x="1006412" y="42376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89" name="Рисунок 371">
            <a:extLst>
              <a:ext uri="{FF2B5EF4-FFF2-40B4-BE49-F238E27FC236}">
                <a16:creationId xmlns:a16="http://schemas.microsoft.com/office/drawing/2014/main" id="{B596A69A-8CDC-DC4B-8098-F5D7F6B646AA}"/>
              </a:ext>
            </a:extLst>
          </p:cNvPr>
          <p:cNvGrpSpPr/>
          <p:nvPr/>
        </p:nvGrpSpPr>
        <p:grpSpPr>
          <a:xfrm>
            <a:off x="5288070" y="5414262"/>
            <a:ext cx="960017" cy="355723"/>
            <a:chOff x="4337304" y="2777299"/>
            <a:chExt cx="3517582" cy="1303401"/>
          </a:xfrm>
        </p:grpSpPr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2CAA0766-C369-7E41-9F45-B135C90FD70C}"/>
                </a:ext>
              </a:extLst>
            </p:cNvPr>
            <p:cNvSpPr/>
            <p:nvPr/>
          </p:nvSpPr>
          <p:spPr>
            <a:xfrm>
              <a:off x="4604289" y="2858262"/>
              <a:ext cx="429863" cy="780192"/>
            </a:xfrm>
            <a:custGeom>
              <a:avLst/>
              <a:gdLst>
                <a:gd name="connsiteX0" fmla="*/ 0 w 429863"/>
                <a:gd name="connsiteY0" fmla="*/ 0 h 780192"/>
                <a:gd name="connsiteX1" fmla="*/ 43244 w 429863"/>
                <a:gd name="connsiteY1" fmla="*/ 139446 h 780192"/>
                <a:gd name="connsiteX2" fmla="*/ 43244 w 429863"/>
                <a:gd name="connsiteY2" fmla="*/ 780193 h 780192"/>
                <a:gd name="connsiteX3" fmla="*/ 386715 w 429863"/>
                <a:gd name="connsiteY3" fmla="*/ 780193 h 780192"/>
                <a:gd name="connsiteX4" fmla="*/ 386715 w 429863"/>
                <a:gd name="connsiteY4" fmla="*/ 459772 h 780192"/>
                <a:gd name="connsiteX5" fmla="*/ 386715 w 429863"/>
                <a:gd name="connsiteY5" fmla="*/ 139446 h 780192"/>
                <a:gd name="connsiteX6" fmla="*/ 429863 w 429863"/>
                <a:gd name="connsiteY6" fmla="*/ 0 h 780192"/>
                <a:gd name="connsiteX7" fmla="*/ 372713 w 429863"/>
                <a:gd name="connsiteY7" fmla="*/ 0 h 780192"/>
                <a:gd name="connsiteX8" fmla="*/ 253746 w 429863"/>
                <a:gd name="connsiteY8" fmla="*/ 0 h 780192"/>
                <a:gd name="connsiteX9" fmla="*/ 176213 w 429863"/>
                <a:gd name="connsiteY9" fmla="*/ 0 h 780192"/>
                <a:gd name="connsiteX10" fmla="*/ 57150 w 429863"/>
                <a:gd name="connsiteY10" fmla="*/ 0 h 780192"/>
                <a:gd name="connsiteX11" fmla="*/ 0 w 429863"/>
                <a:gd name="connsiteY11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863" h="780192">
                  <a:moveTo>
                    <a:pt x="0" y="0"/>
                  </a:moveTo>
                  <a:lnTo>
                    <a:pt x="43244" y="139446"/>
                  </a:lnTo>
                  <a:lnTo>
                    <a:pt x="43244" y="780193"/>
                  </a:lnTo>
                  <a:lnTo>
                    <a:pt x="386715" y="780193"/>
                  </a:lnTo>
                  <a:lnTo>
                    <a:pt x="386715" y="459772"/>
                  </a:lnTo>
                  <a:lnTo>
                    <a:pt x="386715" y="139446"/>
                  </a:lnTo>
                  <a:lnTo>
                    <a:pt x="429863" y="0"/>
                  </a:lnTo>
                  <a:lnTo>
                    <a:pt x="372713" y="0"/>
                  </a:lnTo>
                  <a:lnTo>
                    <a:pt x="253746" y="0"/>
                  </a:lnTo>
                  <a:lnTo>
                    <a:pt x="176213" y="0"/>
                  </a:lnTo>
                  <a:lnTo>
                    <a:pt x="57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91FE3E8B-4F3E-E145-925A-2DA209CFE634}"/>
                </a:ext>
              </a:extLst>
            </p:cNvPr>
            <p:cNvSpPr/>
            <p:nvPr/>
          </p:nvSpPr>
          <p:spPr>
            <a:xfrm>
              <a:off x="4661439" y="2777299"/>
              <a:ext cx="119062" cy="80962"/>
            </a:xfrm>
            <a:custGeom>
              <a:avLst/>
              <a:gdLst>
                <a:gd name="connsiteX0" fmla="*/ 0 w 119062"/>
                <a:gd name="connsiteY0" fmla="*/ 18193 h 80962"/>
                <a:gd name="connsiteX1" fmla="*/ 0 w 119062"/>
                <a:gd name="connsiteY1" fmla="*/ 80963 h 80962"/>
                <a:gd name="connsiteX2" fmla="*/ 119063 w 119062"/>
                <a:gd name="connsiteY2" fmla="*/ 80963 h 80962"/>
                <a:gd name="connsiteX3" fmla="*/ 119063 w 119062"/>
                <a:gd name="connsiteY3" fmla="*/ 18193 h 80962"/>
                <a:gd name="connsiteX4" fmla="*/ 100870 w 119062"/>
                <a:gd name="connsiteY4" fmla="*/ 0 h 80962"/>
                <a:gd name="connsiteX5" fmla="*/ 18193 w 119062"/>
                <a:gd name="connsiteY5" fmla="*/ 0 h 80962"/>
                <a:gd name="connsiteX6" fmla="*/ 0 w 119062"/>
                <a:gd name="connsiteY6" fmla="*/ 1819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" h="80962">
                  <a:moveTo>
                    <a:pt x="0" y="18193"/>
                  </a:moveTo>
                  <a:lnTo>
                    <a:pt x="0" y="80963"/>
                  </a:lnTo>
                  <a:lnTo>
                    <a:pt x="119063" y="80963"/>
                  </a:lnTo>
                  <a:lnTo>
                    <a:pt x="119063" y="18193"/>
                  </a:lnTo>
                  <a:cubicBezTo>
                    <a:pt x="119015" y="8163"/>
                    <a:pt x="110900" y="48"/>
                    <a:pt x="100870" y="0"/>
                  </a:cubicBezTo>
                  <a:lnTo>
                    <a:pt x="18193" y="0"/>
                  </a:lnTo>
                  <a:cubicBezTo>
                    <a:pt x="8163" y="48"/>
                    <a:pt x="52" y="8163"/>
                    <a:pt x="0" y="18193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8570DB5B-C65D-754D-AD0D-2BF9A304A6E2}"/>
                </a:ext>
              </a:extLst>
            </p:cNvPr>
            <p:cNvSpPr/>
            <p:nvPr/>
          </p:nvSpPr>
          <p:spPr>
            <a:xfrm>
              <a:off x="4857750" y="2777299"/>
              <a:ext cx="118967" cy="80962"/>
            </a:xfrm>
            <a:custGeom>
              <a:avLst/>
              <a:gdLst>
                <a:gd name="connsiteX0" fmla="*/ 0 w 118967"/>
                <a:gd name="connsiteY0" fmla="*/ 18193 h 80962"/>
                <a:gd name="connsiteX1" fmla="*/ 0 w 118967"/>
                <a:gd name="connsiteY1" fmla="*/ 80963 h 80962"/>
                <a:gd name="connsiteX2" fmla="*/ 118967 w 118967"/>
                <a:gd name="connsiteY2" fmla="*/ 80963 h 80962"/>
                <a:gd name="connsiteX3" fmla="*/ 118967 w 118967"/>
                <a:gd name="connsiteY3" fmla="*/ 18193 h 80962"/>
                <a:gd name="connsiteX4" fmla="*/ 100775 w 118967"/>
                <a:gd name="connsiteY4" fmla="*/ 0 h 80962"/>
                <a:gd name="connsiteX5" fmla="*/ 18098 w 118967"/>
                <a:gd name="connsiteY5" fmla="*/ 0 h 80962"/>
                <a:gd name="connsiteX6" fmla="*/ 0 w 118967"/>
                <a:gd name="connsiteY6" fmla="*/ 1819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967" h="80962">
                  <a:moveTo>
                    <a:pt x="0" y="18193"/>
                  </a:moveTo>
                  <a:lnTo>
                    <a:pt x="0" y="80963"/>
                  </a:lnTo>
                  <a:lnTo>
                    <a:pt x="118967" y="80963"/>
                  </a:lnTo>
                  <a:lnTo>
                    <a:pt x="118967" y="18193"/>
                  </a:lnTo>
                  <a:cubicBezTo>
                    <a:pt x="118967" y="8144"/>
                    <a:pt x="110823" y="0"/>
                    <a:pt x="100775" y="0"/>
                  </a:cubicBezTo>
                  <a:lnTo>
                    <a:pt x="18098" y="0"/>
                  </a:lnTo>
                  <a:cubicBezTo>
                    <a:pt x="8087" y="57"/>
                    <a:pt x="0" y="8182"/>
                    <a:pt x="0" y="18193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66FA9B8B-F455-1E48-A1B2-997C9558A50B}"/>
                </a:ext>
              </a:extLst>
            </p:cNvPr>
            <p:cNvSpPr/>
            <p:nvPr/>
          </p:nvSpPr>
          <p:spPr>
            <a:xfrm>
              <a:off x="4991004" y="2997708"/>
              <a:ext cx="607504" cy="320325"/>
            </a:xfrm>
            <a:custGeom>
              <a:avLst/>
              <a:gdLst>
                <a:gd name="connsiteX0" fmla="*/ 0 w 607504"/>
                <a:gd name="connsiteY0" fmla="*/ 0 h 320325"/>
                <a:gd name="connsiteX1" fmla="*/ 607505 w 607504"/>
                <a:gd name="connsiteY1" fmla="*/ 0 h 320325"/>
                <a:gd name="connsiteX2" fmla="*/ 607505 w 607504"/>
                <a:gd name="connsiteY2" fmla="*/ 320326 h 320325"/>
                <a:gd name="connsiteX3" fmla="*/ 0 w 607504"/>
                <a:gd name="connsiteY3" fmla="*/ 320326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504" h="320325">
                  <a:moveTo>
                    <a:pt x="0" y="0"/>
                  </a:moveTo>
                  <a:lnTo>
                    <a:pt x="607505" y="0"/>
                  </a:lnTo>
                  <a:lnTo>
                    <a:pt x="607505" y="320326"/>
                  </a:lnTo>
                  <a:lnTo>
                    <a:pt x="0" y="32032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426B9D0E-20A4-3441-A3F2-D9DDBD3F55F3}"/>
                </a:ext>
              </a:extLst>
            </p:cNvPr>
            <p:cNvSpPr/>
            <p:nvPr/>
          </p:nvSpPr>
          <p:spPr>
            <a:xfrm>
              <a:off x="4991004" y="3318033"/>
              <a:ext cx="743616" cy="320420"/>
            </a:xfrm>
            <a:custGeom>
              <a:avLst/>
              <a:gdLst>
                <a:gd name="connsiteX0" fmla="*/ 0 w 743616"/>
                <a:gd name="connsiteY0" fmla="*/ 320421 h 320420"/>
                <a:gd name="connsiteX1" fmla="*/ 743617 w 743616"/>
                <a:gd name="connsiteY1" fmla="*/ 320421 h 320420"/>
                <a:gd name="connsiteX2" fmla="*/ 743617 w 743616"/>
                <a:gd name="connsiteY2" fmla="*/ 0 h 320420"/>
                <a:gd name="connsiteX3" fmla="*/ 607505 w 743616"/>
                <a:gd name="connsiteY3" fmla="*/ 0 h 320420"/>
                <a:gd name="connsiteX4" fmla="*/ 0 w 743616"/>
                <a:gd name="connsiteY4" fmla="*/ 0 h 320420"/>
                <a:gd name="connsiteX5" fmla="*/ 0 w 743616"/>
                <a:gd name="connsiteY5" fmla="*/ 320421 h 3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616" h="320420">
                  <a:moveTo>
                    <a:pt x="0" y="320421"/>
                  </a:moveTo>
                  <a:lnTo>
                    <a:pt x="743617" y="320421"/>
                  </a:lnTo>
                  <a:lnTo>
                    <a:pt x="743617" y="0"/>
                  </a:lnTo>
                  <a:lnTo>
                    <a:pt x="607505" y="0"/>
                  </a:lnTo>
                  <a:lnTo>
                    <a:pt x="0" y="0"/>
                  </a:lnTo>
                  <a:lnTo>
                    <a:pt x="0" y="32042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957CB5CF-6AE3-4349-9A86-3E53DD882EF5}"/>
                </a:ext>
              </a:extLst>
            </p:cNvPr>
            <p:cNvSpPr/>
            <p:nvPr/>
          </p:nvSpPr>
          <p:spPr>
            <a:xfrm>
              <a:off x="5598509" y="2997708"/>
              <a:ext cx="607504" cy="320325"/>
            </a:xfrm>
            <a:custGeom>
              <a:avLst/>
              <a:gdLst>
                <a:gd name="connsiteX0" fmla="*/ 0 w 607504"/>
                <a:gd name="connsiteY0" fmla="*/ 0 h 320325"/>
                <a:gd name="connsiteX1" fmla="*/ 0 w 607504"/>
                <a:gd name="connsiteY1" fmla="*/ 320326 h 320325"/>
                <a:gd name="connsiteX2" fmla="*/ 136112 w 607504"/>
                <a:gd name="connsiteY2" fmla="*/ 320326 h 320325"/>
                <a:gd name="connsiteX3" fmla="*/ 607504 w 607504"/>
                <a:gd name="connsiteY3" fmla="*/ 320326 h 320325"/>
                <a:gd name="connsiteX4" fmla="*/ 607504 w 607504"/>
                <a:gd name="connsiteY4" fmla="*/ 0 h 320325"/>
                <a:gd name="connsiteX5" fmla="*/ 0 w 607504"/>
                <a:gd name="connsiteY5" fmla="*/ 0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504" h="320325">
                  <a:moveTo>
                    <a:pt x="0" y="0"/>
                  </a:moveTo>
                  <a:lnTo>
                    <a:pt x="0" y="320326"/>
                  </a:lnTo>
                  <a:lnTo>
                    <a:pt x="136112" y="320326"/>
                  </a:lnTo>
                  <a:lnTo>
                    <a:pt x="607504" y="320326"/>
                  </a:lnTo>
                  <a:lnTo>
                    <a:pt x="6075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12A31B4C-2570-C24F-B0E9-AA207738FBB7}"/>
                </a:ext>
              </a:extLst>
            </p:cNvPr>
            <p:cNvSpPr/>
            <p:nvPr/>
          </p:nvSpPr>
          <p:spPr>
            <a:xfrm>
              <a:off x="5734621" y="3318033"/>
              <a:ext cx="743616" cy="320516"/>
            </a:xfrm>
            <a:custGeom>
              <a:avLst/>
              <a:gdLst>
                <a:gd name="connsiteX0" fmla="*/ 743617 w 743616"/>
                <a:gd name="connsiteY0" fmla="*/ 283845 h 320516"/>
                <a:gd name="connsiteX1" fmla="*/ 743617 w 743616"/>
                <a:gd name="connsiteY1" fmla="*/ 0 h 320516"/>
                <a:gd name="connsiteX2" fmla="*/ 0 w 743616"/>
                <a:gd name="connsiteY2" fmla="*/ 0 h 320516"/>
                <a:gd name="connsiteX3" fmla="*/ 0 w 743616"/>
                <a:gd name="connsiteY3" fmla="*/ 320516 h 320516"/>
                <a:gd name="connsiteX4" fmla="*/ 490347 w 743616"/>
                <a:gd name="connsiteY4" fmla="*/ 320516 h 320516"/>
                <a:gd name="connsiteX5" fmla="*/ 743617 w 743616"/>
                <a:gd name="connsiteY5" fmla="*/ 283845 h 3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616" h="320516">
                  <a:moveTo>
                    <a:pt x="743617" y="283845"/>
                  </a:moveTo>
                  <a:lnTo>
                    <a:pt x="743617" y="0"/>
                  </a:lnTo>
                  <a:lnTo>
                    <a:pt x="0" y="0"/>
                  </a:lnTo>
                  <a:lnTo>
                    <a:pt x="0" y="320516"/>
                  </a:lnTo>
                  <a:lnTo>
                    <a:pt x="490347" y="320516"/>
                  </a:lnTo>
                  <a:cubicBezTo>
                    <a:pt x="576091" y="320507"/>
                    <a:pt x="661388" y="308162"/>
                    <a:pt x="743617" y="28384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D9905EB6-E95D-124C-8F76-220125E1CAD9}"/>
                </a:ext>
              </a:extLst>
            </p:cNvPr>
            <p:cNvSpPr/>
            <p:nvPr/>
          </p:nvSpPr>
          <p:spPr>
            <a:xfrm>
              <a:off x="4458938" y="3853529"/>
              <a:ext cx="3147536" cy="227171"/>
            </a:xfrm>
            <a:custGeom>
              <a:avLst/>
              <a:gdLst>
                <a:gd name="connsiteX0" fmla="*/ 0 w 3147536"/>
                <a:gd name="connsiteY0" fmla="*/ 0 h 227171"/>
                <a:gd name="connsiteX1" fmla="*/ 128397 w 3147536"/>
                <a:gd name="connsiteY1" fmla="*/ 227171 h 227171"/>
                <a:gd name="connsiteX2" fmla="*/ 2925032 w 3147536"/>
                <a:gd name="connsiteY2" fmla="*/ 227171 h 227171"/>
                <a:gd name="connsiteX3" fmla="*/ 3077432 w 3147536"/>
                <a:gd name="connsiteY3" fmla="*/ 134779 h 227171"/>
                <a:gd name="connsiteX4" fmla="*/ 3147536 w 3147536"/>
                <a:gd name="connsiteY4" fmla="*/ 0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7536" h="227171">
                  <a:moveTo>
                    <a:pt x="0" y="0"/>
                  </a:moveTo>
                  <a:lnTo>
                    <a:pt x="128397" y="227171"/>
                  </a:lnTo>
                  <a:lnTo>
                    <a:pt x="2925032" y="227171"/>
                  </a:lnTo>
                  <a:cubicBezTo>
                    <a:pt x="2989107" y="227266"/>
                    <a:pt x="3047886" y="191633"/>
                    <a:pt x="3077432" y="134779"/>
                  </a:cubicBezTo>
                  <a:lnTo>
                    <a:pt x="314753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99A858AD-8B8B-7B40-A9ED-12058F2E068B}"/>
                </a:ext>
              </a:extLst>
            </p:cNvPr>
            <p:cNvSpPr/>
            <p:nvPr/>
          </p:nvSpPr>
          <p:spPr>
            <a:xfrm>
              <a:off x="4337304" y="3376421"/>
              <a:ext cx="3517487" cy="477202"/>
            </a:xfrm>
            <a:custGeom>
              <a:avLst/>
              <a:gdLst>
                <a:gd name="connsiteX0" fmla="*/ 0 w 3517487"/>
                <a:gd name="connsiteY0" fmla="*/ 262128 h 477202"/>
                <a:gd name="connsiteX1" fmla="*/ 121539 w 3517487"/>
                <a:gd name="connsiteY1" fmla="*/ 477202 h 477202"/>
                <a:gd name="connsiteX2" fmla="*/ 3269075 w 3517487"/>
                <a:gd name="connsiteY2" fmla="*/ 477202 h 477202"/>
                <a:gd name="connsiteX3" fmla="*/ 3517487 w 3517487"/>
                <a:gd name="connsiteY3" fmla="*/ 0 h 477202"/>
                <a:gd name="connsiteX4" fmla="*/ 2520696 w 3517487"/>
                <a:gd name="connsiteY4" fmla="*/ 0 h 477202"/>
                <a:gd name="connsiteX5" fmla="*/ 1887665 w 3517487"/>
                <a:gd name="connsiteY5" fmla="*/ 262128 h 477202"/>
                <a:gd name="connsiteX6" fmla="*/ 0 w 3517487"/>
                <a:gd name="connsiteY6" fmla="*/ 2621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7487" h="477202">
                  <a:moveTo>
                    <a:pt x="0" y="262128"/>
                  </a:moveTo>
                  <a:lnTo>
                    <a:pt x="121539" y="477202"/>
                  </a:lnTo>
                  <a:lnTo>
                    <a:pt x="3269075" y="477202"/>
                  </a:lnTo>
                  <a:lnTo>
                    <a:pt x="3517487" y="0"/>
                  </a:lnTo>
                  <a:lnTo>
                    <a:pt x="2520696" y="0"/>
                  </a:lnTo>
                  <a:cubicBezTo>
                    <a:pt x="2352790" y="167850"/>
                    <a:pt x="2125085" y="262138"/>
                    <a:pt x="1887665" y="262128"/>
                  </a:cubicBezTo>
                  <a:lnTo>
                    <a:pt x="0" y="2621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BD68F148-38CC-CF4B-ACAF-CCAC4659B8AE}"/>
                </a:ext>
              </a:extLst>
            </p:cNvPr>
            <p:cNvSpPr/>
            <p:nvPr/>
          </p:nvSpPr>
          <p:spPr>
            <a:xfrm>
              <a:off x="4337304" y="3638454"/>
              <a:ext cx="310229" cy="215074"/>
            </a:xfrm>
            <a:custGeom>
              <a:avLst/>
              <a:gdLst>
                <a:gd name="connsiteX0" fmla="*/ 310229 w 310229"/>
                <a:gd name="connsiteY0" fmla="*/ 0 h 215074"/>
                <a:gd name="connsiteX1" fmla="*/ 0 w 310229"/>
                <a:gd name="connsiteY1" fmla="*/ 0 h 215074"/>
                <a:gd name="connsiteX2" fmla="*/ 121539 w 310229"/>
                <a:gd name="connsiteY2" fmla="*/ 215075 h 21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9" h="215074">
                  <a:moveTo>
                    <a:pt x="310229" y="0"/>
                  </a:moveTo>
                  <a:lnTo>
                    <a:pt x="0" y="0"/>
                  </a:lnTo>
                  <a:lnTo>
                    <a:pt x="121539" y="21507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1AC8817C-A0AA-9544-8A36-7EF97A87A662}"/>
                </a:ext>
              </a:extLst>
            </p:cNvPr>
            <p:cNvSpPr/>
            <p:nvPr/>
          </p:nvSpPr>
          <p:spPr>
            <a:xfrm>
              <a:off x="4458938" y="3376326"/>
              <a:ext cx="3395948" cy="704374"/>
            </a:xfrm>
            <a:custGeom>
              <a:avLst/>
              <a:gdLst>
                <a:gd name="connsiteX0" fmla="*/ 0 w 3395948"/>
                <a:gd name="connsiteY0" fmla="*/ 477203 h 704374"/>
                <a:gd name="connsiteX1" fmla="*/ 128397 w 3395948"/>
                <a:gd name="connsiteY1" fmla="*/ 704374 h 704374"/>
                <a:gd name="connsiteX2" fmla="*/ 2925032 w 3395948"/>
                <a:gd name="connsiteY2" fmla="*/ 704374 h 704374"/>
                <a:gd name="connsiteX3" fmla="*/ 3077432 w 3395948"/>
                <a:gd name="connsiteY3" fmla="*/ 611981 h 704374"/>
                <a:gd name="connsiteX4" fmla="*/ 3147536 w 3395948"/>
                <a:gd name="connsiteY4" fmla="*/ 477203 h 704374"/>
                <a:gd name="connsiteX5" fmla="*/ 3395948 w 3395948"/>
                <a:gd name="connsiteY5" fmla="*/ 0 h 704374"/>
                <a:gd name="connsiteX6" fmla="*/ 2399062 w 3395948"/>
                <a:gd name="connsiteY6" fmla="*/ 0 h 704374"/>
                <a:gd name="connsiteX7" fmla="*/ 1766030 w 3395948"/>
                <a:gd name="connsiteY7" fmla="*/ 262223 h 704374"/>
                <a:gd name="connsiteX8" fmla="*/ 532162 w 3395948"/>
                <a:gd name="connsiteY8" fmla="*/ 262223 h 70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5948" h="704374">
                  <a:moveTo>
                    <a:pt x="0" y="477203"/>
                  </a:moveTo>
                  <a:lnTo>
                    <a:pt x="128397" y="704374"/>
                  </a:lnTo>
                  <a:lnTo>
                    <a:pt x="2925032" y="704374"/>
                  </a:lnTo>
                  <a:cubicBezTo>
                    <a:pt x="2989107" y="704469"/>
                    <a:pt x="3047886" y="668836"/>
                    <a:pt x="3077432" y="611981"/>
                  </a:cubicBezTo>
                  <a:lnTo>
                    <a:pt x="3147536" y="477203"/>
                  </a:lnTo>
                  <a:lnTo>
                    <a:pt x="3395948" y="0"/>
                  </a:lnTo>
                  <a:lnTo>
                    <a:pt x="2399062" y="0"/>
                  </a:lnTo>
                  <a:cubicBezTo>
                    <a:pt x="2231165" y="167888"/>
                    <a:pt x="2003460" y="262204"/>
                    <a:pt x="1766030" y="262223"/>
                  </a:cubicBezTo>
                  <a:lnTo>
                    <a:pt x="532162" y="26222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9558C4BC-E7D6-9F40-B95B-F6995AC52C74}"/>
                </a:ext>
              </a:extLst>
            </p:cNvPr>
            <p:cNvSpPr/>
            <p:nvPr/>
          </p:nvSpPr>
          <p:spPr>
            <a:xfrm>
              <a:off x="4991004" y="3318033"/>
              <a:ext cx="1487233" cy="283844"/>
            </a:xfrm>
            <a:custGeom>
              <a:avLst/>
              <a:gdLst>
                <a:gd name="connsiteX0" fmla="*/ 0 w 1487233"/>
                <a:gd name="connsiteY0" fmla="*/ 0 h 283844"/>
                <a:gd name="connsiteX1" fmla="*/ 607505 w 1487233"/>
                <a:gd name="connsiteY1" fmla="*/ 0 h 283844"/>
                <a:gd name="connsiteX2" fmla="*/ 743617 w 1487233"/>
                <a:gd name="connsiteY2" fmla="*/ 0 h 283844"/>
                <a:gd name="connsiteX3" fmla="*/ 1215009 w 1487233"/>
                <a:gd name="connsiteY3" fmla="*/ 0 h 283844"/>
                <a:gd name="connsiteX4" fmla="*/ 1487234 w 1487233"/>
                <a:gd name="connsiteY4" fmla="*/ 0 h 283844"/>
                <a:gd name="connsiteX5" fmla="*/ 1487234 w 1487233"/>
                <a:gd name="connsiteY5" fmla="*/ 283845 h 2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233" h="283844">
                  <a:moveTo>
                    <a:pt x="0" y="0"/>
                  </a:moveTo>
                  <a:lnTo>
                    <a:pt x="607505" y="0"/>
                  </a:lnTo>
                  <a:lnTo>
                    <a:pt x="743617" y="0"/>
                  </a:lnTo>
                  <a:lnTo>
                    <a:pt x="1215009" y="0"/>
                  </a:lnTo>
                  <a:lnTo>
                    <a:pt x="1487234" y="0"/>
                  </a:lnTo>
                  <a:lnTo>
                    <a:pt x="1487234" y="28384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DE7C1646-EF46-1344-974D-0299C8552123}"/>
                </a:ext>
              </a:extLst>
            </p:cNvPr>
            <p:cNvSpPr/>
            <p:nvPr/>
          </p:nvSpPr>
          <p:spPr>
            <a:xfrm>
              <a:off x="4991004" y="2997708"/>
              <a:ext cx="1215008" cy="320325"/>
            </a:xfrm>
            <a:custGeom>
              <a:avLst/>
              <a:gdLst>
                <a:gd name="connsiteX0" fmla="*/ 0 w 1215008"/>
                <a:gd name="connsiteY0" fmla="*/ 0 h 320325"/>
                <a:gd name="connsiteX1" fmla="*/ 607505 w 1215008"/>
                <a:gd name="connsiteY1" fmla="*/ 0 h 320325"/>
                <a:gd name="connsiteX2" fmla="*/ 1215009 w 1215008"/>
                <a:gd name="connsiteY2" fmla="*/ 0 h 320325"/>
                <a:gd name="connsiteX3" fmla="*/ 1215009 w 1215008"/>
                <a:gd name="connsiteY3" fmla="*/ 320326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008" h="320325">
                  <a:moveTo>
                    <a:pt x="0" y="0"/>
                  </a:moveTo>
                  <a:lnTo>
                    <a:pt x="607505" y="0"/>
                  </a:lnTo>
                  <a:lnTo>
                    <a:pt x="1215009" y="0"/>
                  </a:lnTo>
                  <a:lnTo>
                    <a:pt x="1215009" y="32032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E6E8DD24-80F0-5742-A1F0-F57BADB062C1}"/>
                </a:ext>
              </a:extLst>
            </p:cNvPr>
            <p:cNvSpPr/>
            <p:nvPr/>
          </p:nvSpPr>
          <p:spPr>
            <a:xfrm>
              <a:off x="5734621" y="3318033"/>
              <a:ext cx="9525" cy="320421"/>
            </a:xfrm>
            <a:custGeom>
              <a:avLst/>
              <a:gdLst>
                <a:gd name="connsiteX0" fmla="*/ 0 w 9525"/>
                <a:gd name="connsiteY0" fmla="*/ 0 h 320421"/>
                <a:gd name="connsiteX1" fmla="*/ 0 w 9525"/>
                <a:gd name="connsiteY1" fmla="*/ 320421 h 32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0421">
                  <a:moveTo>
                    <a:pt x="0" y="0"/>
                  </a:moveTo>
                  <a:lnTo>
                    <a:pt x="0" y="32042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802CE180-1EB6-6042-A276-3E9811CD1250}"/>
                </a:ext>
              </a:extLst>
            </p:cNvPr>
            <p:cNvSpPr/>
            <p:nvPr/>
          </p:nvSpPr>
          <p:spPr>
            <a:xfrm>
              <a:off x="5598509" y="2997708"/>
              <a:ext cx="9525" cy="320325"/>
            </a:xfrm>
            <a:custGeom>
              <a:avLst/>
              <a:gdLst>
                <a:gd name="connsiteX0" fmla="*/ 0 w 9525"/>
                <a:gd name="connsiteY0" fmla="*/ 0 h 320325"/>
                <a:gd name="connsiteX1" fmla="*/ 0 w 9525"/>
                <a:gd name="connsiteY1" fmla="*/ 320326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0325">
                  <a:moveTo>
                    <a:pt x="0" y="0"/>
                  </a:moveTo>
                  <a:lnTo>
                    <a:pt x="0" y="320326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7ECFB06C-594B-EE41-9662-4CFF9A6911E4}"/>
                </a:ext>
              </a:extLst>
            </p:cNvPr>
            <p:cNvSpPr/>
            <p:nvPr/>
          </p:nvSpPr>
          <p:spPr>
            <a:xfrm>
              <a:off x="4780502" y="2858262"/>
              <a:ext cx="77533" cy="9525"/>
            </a:xfrm>
            <a:custGeom>
              <a:avLst/>
              <a:gdLst>
                <a:gd name="connsiteX0" fmla="*/ 0 w 77533"/>
                <a:gd name="connsiteY0" fmla="*/ 0 h 9525"/>
                <a:gd name="connsiteX1" fmla="*/ 77533 w 7753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533" h="9525">
                  <a:moveTo>
                    <a:pt x="0" y="0"/>
                  </a:moveTo>
                  <a:lnTo>
                    <a:pt x="7753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35087D7D-ED2F-F943-B331-9E89AA4918CB}"/>
                </a:ext>
              </a:extLst>
            </p:cNvPr>
            <p:cNvSpPr/>
            <p:nvPr/>
          </p:nvSpPr>
          <p:spPr>
            <a:xfrm>
              <a:off x="4604289" y="2858262"/>
              <a:ext cx="429863" cy="780192"/>
            </a:xfrm>
            <a:custGeom>
              <a:avLst/>
              <a:gdLst>
                <a:gd name="connsiteX0" fmla="*/ 372713 w 429863"/>
                <a:gd name="connsiteY0" fmla="*/ 0 h 780192"/>
                <a:gd name="connsiteX1" fmla="*/ 429863 w 429863"/>
                <a:gd name="connsiteY1" fmla="*/ 0 h 780192"/>
                <a:gd name="connsiteX2" fmla="*/ 386715 w 429863"/>
                <a:gd name="connsiteY2" fmla="*/ 139446 h 780192"/>
                <a:gd name="connsiteX3" fmla="*/ 386715 w 429863"/>
                <a:gd name="connsiteY3" fmla="*/ 459772 h 780192"/>
                <a:gd name="connsiteX4" fmla="*/ 386715 w 429863"/>
                <a:gd name="connsiteY4" fmla="*/ 780193 h 780192"/>
                <a:gd name="connsiteX5" fmla="*/ 43244 w 429863"/>
                <a:gd name="connsiteY5" fmla="*/ 780193 h 780192"/>
                <a:gd name="connsiteX6" fmla="*/ 43244 w 429863"/>
                <a:gd name="connsiteY6" fmla="*/ 139446 h 780192"/>
                <a:gd name="connsiteX7" fmla="*/ 0 w 429863"/>
                <a:gd name="connsiteY7" fmla="*/ 0 h 780192"/>
                <a:gd name="connsiteX8" fmla="*/ 57150 w 429863"/>
                <a:gd name="connsiteY8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863" h="780192">
                  <a:moveTo>
                    <a:pt x="372713" y="0"/>
                  </a:moveTo>
                  <a:lnTo>
                    <a:pt x="429863" y="0"/>
                  </a:lnTo>
                  <a:lnTo>
                    <a:pt x="386715" y="139446"/>
                  </a:lnTo>
                  <a:lnTo>
                    <a:pt x="386715" y="459772"/>
                  </a:lnTo>
                  <a:lnTo>
                    <a:pt x="386715" y="780193"/>
                  </a:lnTo>
                  <a:lnTo>
                    <a:pt x="43244" y="780193"/>
                  </a:lnTo>
                  <a:lnTo>
                    <a:pt x="43244" y="139446"/>
                  </a:ln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6C5C9CD2-4455-E545-BCB5-E3298A4CB6FB}"/>
                </a:ext>
              </a:extLst>
            </p:cNvPr>
            <p:cNvSpPr/>
            <p:nvPr/>
          </p:nvSpPr>
          <p:spPr>
            <a:xfrm>
              <a:off x="4857750" y="2777299"/>
              <a:ext cx="118967" cy="80962"/>
            </a:xfrm>
            <a:custGeom>
              <a:avLst/>
              <a:gdLst>
                <a:gd name="connsiteX0" fmla="*/ 0 w 118967"/>
                <a:gd name="connsiteY0" fmla="*/ 80963 h 80962"/>
                <a:gd name="connsiteX1" fmla="*/ 0 w 118967"/>
                <a:gd name="connsiteY1" fmla="*/ 18193 h 80962"/>
                <a:gd name="connsiteX2" fmla="*/ 18098 w 118967"/>
                <a:gd name="connsiteY2" fmla="*/ 0 h 80962"/>
                <a:gd name="connsiteX3" fmla="*/ 100775 w 118967"/>
                <a:gd name="connsiteY3" fmla="*/ 0 h 80962"/>
                <a:gd name="connsiteX4" fmla="*/ 118967 w 118967"/>
                <a:gd name="connsiteY4" fmla="*/ 18193 h 80962"/>
                <a:gd name="connsiteX5" fmla="*/ 118967 w 118967"/>
                <a:gd name="connsiteY5" fmla="*/ 8096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7" h="80962">
                  <a:moveTo>
                    <a:pt x="0" y="80963"/>
                  </a:moveTo>
                  <a:lnTo>
                    <a:pt x="0" y="18193"/>
                  </a:lnTo>
                  <a:cubicBezTo>
                    <a:pt x="0" y="8182"/>
                    <a:pt x="8087" y="57"/>
                    <a:pt x="18098" y="0"/>
                  </a:cubicBezTo>
                  <a:lnTo>
                    <a:pt x="100775" y="0"/>
                  </a:lnTo>
                  <a:cubicBezTo>
                    <a:pt x="110823" y="0"/>
                    <a:pt x="118967" y="8144"/>
                    <a:pt x="118967" y="18193"/>
                  </a:cubicBezTo>
                  <a:lnTo>
                    <a:pt x="118967" y="8096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A23383D1-4A01-6740-921D-50565D448F91}"/>
                </a:ext>
              </a:extLst>
            </p:cNvPr>
            <p:cNvSpPr/>
            <p:nvPr/>
          </p:nvSpPr>
          <p:spPr>
            <a:xfrm>
              <a:off x="4661439" y="2777299"/>
              <a:ext cx="119253" cy="80962"/>
            </a:xfrm>
            <a:custGeom>
              <a:avLst/>
              <a:gdLst>
                <a:gd name="connsiteX0" fmla="*/ 0 w 119253"/>
                <a:gd name="connsiteY0" fmla="*/ 80963 h 80962"/>
                <a:gd name="connsiteX1" fmla="*/ 0 w 119253"/>
                <a:gd name="connsiteY1" fmla="*/ 18193 h 80962"/>
                <a:gd name="connsiteX2" fmla="*/ 18193 w 119253"/>
                <a:gd name="connsiteY2" fmla="*/ 0 h 80962"/>
                <a:gd name="connsiteX3" fmla="*/ 101060 w 119253"/>
                <a:gd name="connsiteY3" fmla="*/ 0 h 80962"/>
                <a:gd name="connsiteX4" fmla="*/ 119253 w 119253"/>
                <a:gd name="connsiteY4" fmla="*/ 18193 h 80962"/>
                <a:gd name="connsiteX5" fmla="*/ 119253 w 119253"/>
                <a:gd name="connsiteY5" fmla="*/ 8096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53" h="80962">
                  <a:moveTo>
                    <a:pt x="0" y="80963"/>
                  </a:moveTo>
                  <a:lnTo>
                    <a:pt x="0" y="18193"/>
                  </a:lnTo>
                  <a:cubicBezTo>
                    <a:pt x="52" y="8163"/>
                    <a:pt x="8163" y="48"/>
                    <a:pt x="18193" y="0"/>
                  </a:cubicBezTo>
                  <a:lnTo>
                    <a:pt x="101060" y="0"/>
                  </a:lnTo>
                  <a:cubicBezTo>
                    <a:pt x="111090" y="48"/>
                    <a:pt x="119205" y="8163"/>
                    <a:pt x="119253" y="18193"/>
                  </a:cubicBezTo>
                  <a:lnTo>
                    <a:pt x="119253" y="8096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98F7082E-4D2A-5C41-ABB8-9C0A5B17E403}"/>
                </a:ext>
              </a:extLst>
            </p:cNvPr>
            <p:cNvSpPr/>
            <p:nvPr/>
          </p:nvSpPr>
          <p:spPr>
            <a:xfrm>
              <a:off x="4458843" y="3853529"/>
              <a:ext cx="95" cy="9525"/>
            </a:xfrm>
            <a:custGeom>
              <a:avLst/>
              <a:gdLst>
                <a:gd name="connsiteX0" fmla="*/ 95 w 95"/>
                <a:gd name="connsiteY0" fmla="*/ 0 h 9525"/>
                <a:gd name="connsiteX1" fmla="*/ 0 w 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" h="9525">
                  <a:moveTo>
                    <a:pt x="95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FF447000-45A6-C346-9903-583EFC5AB44C}"/>
                </a:ext>
              </a:extLst>
            </p:cNvPr>
            <p:cNvSpPr/>
            <p:nvPr/>
          </p:nvSpPr>
          <p:spPr>
            <a:xfrm>
              <a:off x="4458938" y="3853529"/>
              <a:ext cx="3147441" cy="9525"/>
            </a:xfrm>
            <a:custGeom>
              <a:avLst/>
              <a:gdLst>
                <a:gd name="connsiteX0" fmla="*/ 3147441 w 3147441"/>
                <a:gd name="connsiteY0" fmla="*/ 0 h 9525"/>
                <a:gd name="connsiteX1" fmla="*/ 0 w 314744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7441" h="9525">
                  <a:moveTo>
                    <a:pt x="3147441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973342FE-7D0C-1A48-A825-C1BA1DF3E573}"/>
                </a:ext>
              </a:extLst>
            </p:cNvPr>
            <p:cNvSpPr/>
            <p:nvPr/>
          </p:nvSpPr>
          <p:spPr>
            <a:xfrm>
              <a:off x="6101048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B99DF13F-FF85-284A-97E9-AAF4F51DA041}"/>
                </a:ext>
              </a:extLst>
            </p:cNvPr>
            <p:cNvSpPr/>
            <p:nvPr/>
          </p:nvSpPr>
          <p:spPr>
            <a:xfrm>
              <a:off x="5971413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9104C12E-C18B-A648-A8E2-E2499859295A}"/>
                </a:ext>
              </a:extLst>
            </p:cNvPr>
            <p:cNvSpPr/>
            <p:nvPr/>
          </p:nvSpPr>
          <p:spPr>
            <a:xfrm>
              <a:off x="5841777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261C688D-8D6A-824F-9A99-1D32FD3F9B95}"/>
                </a:ext>
              </a:extLst>
            </p:cNvPr>
            <p:cNvSpPr/>
            <p:nvPr/>
          </p:nvSpPr>
          <p:spPr>
            <a:xfrm>
              <a:off x="5712142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6BC4AB1D-0F68-9B41-9BDB-1AD3F1B4D076}"/>
                </a:ext>
              </a:extLst>
            </p:cNvPr>
            <p:cNvSpPr/>
            <p:nvPr/>
          </p:nvSpPr>
          <p:spPr>
            <a:xfrm>
              <a:off x="5490114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2D0A8B4B-200C-0848-9F00-3533B38F8FC8}"/>
                </a:ext>
              </a:extLst>
            </p:cNvPr>
            <p:cNvSpPr/>
            <p:nvPr/>
          </p:nvSpPr>
          <p:spPr>
            <a:xfrm>
              <a:off x="5360384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E87B3195-E564-4F41-8704-5BBAB03A5AB6}"/>
                </a:ext>
              </a:extLst>
            </p:cNvPr>
            <p:cNvSpPr/>
            <p:nvPr/>
          </p:nvSpPr>
          <p:spPr>
            <a:xfrm>
              <a:off x="5230749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46522037-90CC-6443-9EED-F2E930E9E449}"/>
                </a:ext>
              </a:extLst>
            </p:cNvPr>
            <p:cNvSpPr/>
            <p:nvPr/>
          </p:nvSpPr>
          <p:spPr>
            <a:xfrm>
              <a:off x="5101113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735BED81-63A3-CC4F-BC08-FBA6D358FB98}"/>
                </a:ext>
              </a:extLst>
            </p:cNvPr>
            <p:cNvSpPr/>
            <p:nvPr/>
          </p:nvSpPr>
          <p:spPr>
            <a:xfrm>
              <a:off x="5490114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6F5F970A-46FB-4645-9C6E-0E1989ADD0C0}"/>
                </a:ext>
              </a:extLst>
            </p:cNvPr>
            <p:cNvSpPr/>
            <p:nvPr/>
          </p:nvSpPr>
          <p:spPr>
            <a:xfrm>
              <a:off x="5619750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B115831D-255E-ED4D-AEEF-69811B1A1FB2}"/>
                </a:ext>
              </a:extLst>
            </p:cNvPr>
            <p:cNvSpPr/>
            <p:nvPr/>
          </p:nvSpPr>
          <p:spPr>
            <a:xfrm>
              <a:off x="5360384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6BBB2626-B188-734B-B9B8-A410B705CE08}"/>
                </a:ext>
              </a:extLst>
            </p:cNvPr>
            <p:cNvSpPr/>
            <p:nvPr/>
          </p:nvSpPr>
          <p:spPr>
            <a:xfrm>
              <a:off x="5230749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E740E3D3-B5CD-2E43-B745-A5831B20DFED}"/>
                </a:ext>
              </a:extLst>
            </p:cNvPr>
            <p:cNvSpPr/>
            <p:nvPr/>
          </p:nvSpPr>
          <p:spPr>
            <a:xfrm>
              <a:off x="5101113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F13948A3-C18F-1A42-9C0B-2024E31D6CFB}"/>
                </a:ext>
              </a:extLst>
            </p:cNvPr>
            <p:cNvSpPr/>
            <p:nvPr/>
          </p:nvSpPr>
          <p:spPr>
            <a:xfrm>
              <a:off x="6230778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093C6D21-7DA5-D344-84FA-341E2C187F82}"/>
                </a:ext>
              </a:extLst>
            </p:cNvPr>
            <p:cNvSpPr/>
            <p:nvPr/>
          </p:nvSpPr>
          <p:spPr>
            <a:xfrm>
              <a:off x="6360414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197FF4E4-091D-DC4D-9D89-6C05B18B27B6}"/>
                </a:ext>
              </a:extLst>
            </p:cNvPr>
            <p:cNvSpPr/>
            <p:nvPr/>
          </p:nvSpPr>
          <p:spPr>
            <a:xfrm>
              <a:off x="6101048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5914988D-CD68-2B44-B3BF-383B9B4C1894}"/>
                </a:ext>
              </a:extLst>
            </p:cNvPr>
            <p:cNvSpPr/>
            <p:nvPr/>
          </p:nvSpPr>
          <p:spPr>
            <a:xfrm>
              <a:off x="5971413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DAE40CDC-C6A6-2D41-9ADE-2F60422B7C39}"/>
                </a:ext>
              </a:extLst>
            </p:cNvPr>
            <p:cNvSpPr/>
            <p:nvPr/>
          </p:nvSpPr>
          <p:spPr>
            <a:xfrm>
              <a:off x="5841777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</p:spTree>
    <p:extLst>
      <p:ext uri="{BB962C8B-B14F-4D97-AF65-F5344CB8AC3E}">
        <p14:creationId xmlns:p14="http://schemas.microsoft.com/office/powerpoint/2010/main" val="363092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 ХИЛИЙН БООМТЫН АЖЛЫГ ЗОХИОН БАЙГУУЛАХ ТЕХНОЛОГИ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7" name="Рисунок 237"/>
          <p:cNvGrpSpPr/>
          <p:nvPr/>
        </p:nvGrpSpPr>
        <p:grpSpPr>
          <a:xfrm>
            <a:off x="283949" y="2619107"/>
            <a:ext cx="883737" cy="545920"/>
            <a:chOff x="0" y="0"/>
            <a:chExt cx="698717" cy="393107"/>
          </a:xfrm>
        </p:grpSpPr>
        <p:sp>
          <p:nvSpPr>
            <p:cNvPr id="8" name="Полилиния 1700"/>
            <p:cNvSpPr/>
            <p:nvPr/>
          </p:nvSpPr>
          <p:spPr>
            <a:xfrm>
              <a:off x="163000" y="301359"/>
              <a:ext cx="316154" cy="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298" y="21600"/>
                  </a:lnTo>
                  <a:cubicBezTo>
                    <a:pt x="366" y="19200"/>
                    <a:pt x="400" y="16749"/>
                    <a:pt x="399" y="14292"/>
                  </a:cubicBezTo>
                  <a:cubicBezTo>
                    <a:pt x="400" y="9360"/>
                    <a:pt x="264" y="4485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9" name="Полилиния 1701"/>
            <p:cNvSpPr/>
            <p:nvPr/>
          </p:nvSpPr>
          <p:spPr>
            <a:xfrm>
              <a:off x="479153" y="75716"/>
              <a:ext cx="219565" cy="22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18"/>
                  </a:moveTo>
                  <a:lnTo>
                    <a:pt x="21600" y="21600"/>
                  </a:lnTo>
                  <a:lnTo>
                    <a:pt x="15915" y="21600"/>
                  </a:lnTo>
                  <a:cubicBezTo>
                    <a:pt x="14454" y="18483"/>
                    <a:pt x="10672" y="17108"/>
                    <a:pt x="7468" y="18530"/>
                  </a:cubicBezTo>
                  <a:cubicBezTo>
                    <a:pt x="6071" y="19150"/>
                    <a:pt x="4950" y="20240"/>
                    <a:pt x="431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9773" y="0"/>
                  </a:lnTo>
                  <a:cubicBezTo>
                    <a:pt x="10652" y="0"/>
                    <a:pt x="11480" y="401"/>
                    <a:pt x="12010" y="1083"/>
                  </a:cubicBezTo>
                  <a:lnTo>
                    <a:pt x="14283" y="4015"/>
                  </a:lnTo>
                  <a:lnTo>
                    <a:pt x="5173" y="4015"/>
                  </a:lnTo>
                  <a:cubicBezTo>
                    <a:pt x="4380" y="4015"/>
                    <a:pt x="3738" y="4639"/>
                    <a:pt x="3738" y="5410"/>
                  </a:cubicBezTo>
                  <a:lnTo>
                    <a:pt x="3738" y="10291"/>
                  </a:lnTo>
                  <a:cubicBezTo>
                    <a:pt x="3738" y="11062"/>
                    <a:pt x="4380" y="11686"/>
                    <a:pt x="5173" y="11686"/>
                  </a:cubicBezTo>
                  <a:lnTo>
                    <a:pt x="20249" y="11686"/>
                  </a:ln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0" name="Полилиния 1702"/>
            <p:cNvSpPr/>
            <p:nvPr/>
          </p:nvSpPr>
          <p:spPr>
            <a:xfrm>
              <a:off x="65044" y="289297"/>
              <a:ext cx="77932" cy="77932"/>
            </a:xfrm>
            <a:prstGeom prst="ellipse">
              <a:avLst/>
            </a:prstGeom>
            <a:solidFill>
              <a:srgbClr val="FFDF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1" name="Полилиния 1703"/>
            <p:cNvSpPr/>
            <p:nvPr/>
          </p:nvSpPr>
          <p:spPr>
            <a:xfrm>
              <a:off x="517128" y="261705"/>
              <a:ext cx="129644" cy="13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498" extrusionOk="0">
                  <a:moveTo>
                    <a:pt x="21442" y="10387"/>
                  </a:moveTo>
                  <a:cubicBezTo>
                    <a:pt x="21444" y="11109"/>
                    <a:pt x="21361" y="11829"/>
                    <a:pt x="21197" y="12534"/>
                  </a:cubicBezTo>
                  <a:cubicBezTo>
                    <a:pt x="19937" y="17992"/>
                    <a:pt x="14227" y="21453"/>
                    <a:pt x="8442" y="20264"/>
                  </a:cubicBezTo>
                  <a:cubicBezTo>
                    <a:pt x="4343" y="19422"/>
                    <a:pt x="1142" y="16401"/>
                    <a:pt x="249" y="12534"/>
                  </a:cubicBezTo>
                  <a:cubicBezTo>
                    <a:pt x="84" y="11829"/>
                    <a:pt x="2" y="11109"/>
                    <a:pt x="4" y="10387"/>
                  </a:cubicBezTo>
                  <a:cubicBezTo>
                    <a:pt x="-156" y="4803"/>
                    <a:pt x="4512" y="154"/>
                    <a:pt x="10430" y="3"/>
                  </a:cubicBezTo>
                  <a:cubicBezTo>
                    <a:pt x="16348" y="-147"/>
                    <a:pt x="21275" y="4258"/>
                    <a:pt x="21434" y="9842"/>
                  </a:cubicBezTo>
                  <a:cubicBezTo>
                    <a:pt x="21439" y="10023"/>
                    <a:pt x="21439" y="10205"/>
                    <a:pt x="21434" y="10387"/>
                  </a:cubicBezTo>
                  <a:close/>
                  <a:moveTo>
                    <a:pt x="17156" y="10387"/>
                  </a:moveTo>
                  <a:cubicBezTo>
                    <a:pt x="17156" y="7028"/>
                    <a:pt x="14271" y="4306"/>
                    <a:pt x="10711" y="4306"/>
                  </a:cubicBezTo>
                  <a:cubicBezTo>
                    <a:pt x="7152" y="4306"/>
                    <a:pt x="4266" y="7028"/>
                    <a:pt x="4266" y="10387"/>
                  </a:cubicBezTo>
                  <a:cubicBezTo>
                    <a:pt x="4266" y="13745"/>
                    <a:pt x="7152" y="16468"/>
                    <a:pt x="10711" y="16468"/>
                  </a:cubicBezTo>
                  <a:cubicBezTo>
                    <a:pt x="14268" y="16476"/>
                    <a:pt x="17159" y="13762"/>
                    <a:pt x="17168" y="10405"/>
                  </a:cubicBezTo>
                  <a:cubicBezTo>
                    <a:pt x="17168" y="10399"/>
                    <a:pt x="17168" y="10393"/>
                    <a:pt x="17168" y="10387"/>
                  </a:cubicBezTo>
                  <a:close/>
                </a:path>
              </a:pathLst>
            </a:cu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2" name="Полилиния 1704"/>
            <p:cNvSpPr/>
            <p:nvPr/>
          </p:nvSpPr>
          <p:spPr>
            <a:xfrm>
              <a:off x="39200" y="263474"/>
              <a:ext cx="129643" cy="1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0625" extrusionOk="0">
                  <a:moveTo>
                    <a:pt x="20623" y="6028"/>
                  </a:moveTo>
                  <a:cubicBezTo>
                    <a:pt x="21266" y="7371"/>
                    <a:pt x="21598" y="8831"/>
                    <a:pt x="21596" y="10308"/>
                  </a:cubicBezTo>
                  <a:cubicBezTo>
                    <a:pt x="21598" y="11044"/>
                    <a:pt x="21515" y="11778"/>
                    <a:pt x="21349" y="12497"/>
                  </a:cubicBezTo>
                  <a:cubicBezTo>
                    <a:pt x="20085" y="18063"/>
                    <a:pt x="14337" y="21596"/>
                    <a:pt x="8510" y="20389"/>
                  </a:cubicBezTo>
                  <a:cubicBezTo>
                    <a:pt x="4374" y="19532"/>
                    <a:pt x="1144" y="16447"/>
                    <a:pt x="247" y="12497"/>
                  </a:cubicBezTo>
                  <a:cubicBezTo>
                    <a:pt x="81" y="11778"/>
                    <a:pt x="-2" y="11044"/>
                    <a:pt x="0" y="10308"/>
                  </a:cubicBezTo>
                  <a:cubicBezTo>
                    <a:pt x="4" y="4611"/>
                    <a:pt x="4843" y="-4"/>
                    <a:pt x="10807" y="0"/>
                  </a:cubicBezTo>
                  <a:cubicBezTo>
                    <a:pt x="15032" y="3"/>
                    <a:pt x="18867" y="2358"/>
                    <a:pt x="20623" y="6028"/>
                  </a:cubicBezTo>
                  <a:close/>
                  <a:moveTo>
                    <a:pt x="17287" y="10308"/>
                  </a:moveTo>
                  <a:cubicBezTo>
                    <a:pt x="17287" y="6884"/>
                    <a:pt x="14381" y="4109"/>
                    <a:pt x="10796" y="4109"/>
                  </a:cubicBezTo>
                  <a:cubicBezTo>
                    <a:pt x="7211" y="4109"/>
                    <a:pt x="4305" y="6884"/>
                    <a:pt x="4305" y="10308"/>
                  </a:cubicBezTo>
                  <a:cubicBezTo>
                    <a:pt x="4305" y="13732"/>
                    <a:pt x="7211" y="16508"/>
                    <a:pt x="10796" y="16508"/>
                  </a:cubicBezTo>
                  <a:cubicBezTo>
                    <a:pt x="14379" y="16510"/>
                    <a:pt x="17285" y="13737"/>
                    <a:pt x="17287" y="10316"/>
                  </a:cubicBezTo>
                  <a:cubicBezTo>
                    <a:pt x="17287" y="10313"/>
                    <a:pt x="17287" y="10311"/>
                    <a:pt x="17287" y="10308"/>
                  </a:cubicBezTo>
                  <a:close/>
                </a:path>
              </a:pathLst>
            </a:cu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3" name="Полилиния 1705"/>
            <p:cNvSpPr/>
            <p:nvPr/>
          </p:nvSpPr>
          <p:spPr>
            <a:xfrm>
              <a:off x="542996" y="289297"/>
              <a:ext cx="77932" cy="77932"/>
            </a:xfrm>
            <a:prstGeom prst="ellipse">
              <a:avLst/>
            </a:prstGeom>
            <a:solidFill>
              <a:srgbClr val="FFDF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4" name="Полилиния 1706"/>
            <p:cNvSpPr/>
            <p:nvPr/>
          </p:nvSpPr>
          <p:spPr>
            <a:xfrm>
              <a:off x="0" y="34724"/>
              <a:ext cx="479154" cy="26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21"/>
                  </a:moveTo>
                  <a:lnTo>
                    <a:pt x="21600" y="21600"/>
                  </a:lnTo>
                  <a:lnTo>
                    <a:pt x="7348" y="21600"/>
                  </a:lnTo>
                  <a:cubicBezTo>
                    <a:pt x="6678" y="18961"/>
                    <a:pt x="4944" y="17799"/>
                    <a:pt x="3476" y="19003"/>
                  </a:cubicBezTo>
                  <a:cubicBezTo>
                    <a:pt x="2836" y="19528"/>
                    <a:pt x="2323" y="20450"/>
                    <a:pt x="2031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" name="Полилиния 1707"/>
            <p:cNvSpPr/>
            <p:nvPr/>
          </p:nvSpPr>
          <p:spPr>
            <a:xfrm>
              <a:off x="640928" y="301359"/>
              <a:ext cx="57789" cy="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629" y="21600"/>
                  </a:lnTo>
                  <a:cubicBezTo>
                    <a:pt x="2001" y="19200"/>
                    <a:pt x="2188" y="16749"/>
                    <a:pt x="2184" y="14292"/>
                  </a:cubicBezTo>
                  <a:cubicBezTo>
                    <a:pt x="2187" y="9360"/>
                    <a:pt x="1442" y="4485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" name="Полилиния 1708"/>
            <p:cNvSpPr/>
            <p:nvPr/>
          </p:nvSpPr>
          <p:spPr>
            <a:xfrm>
              <a:off x="517152" y="117579"/>
              <a:ext cx="167831" cy="8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77" y="21600"/>
                  </a:lnTo>
                  <a:cubicBezTo>
                    <a:pt x="840" y="21600"/>
                    <a:pt x="0" y="19841"/>
                    <a:pt x="0" y="17670"/>
                  </a:cubicBezTo>
                  <a:lnTo>
                    <a:pt x="0" y="3930"/>
                  </a:lnTo>
                  <a:cubicBezTo>
                    <a:pt x="0" y="1759"/>
                    <a:pt x="840" y="0"/>
                    <a:pt x="1877" y="0"/>
                  </a:cubicBezTo>
                  <a:lnTo>
                    <a:pt x="1379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7" name="Полилиния 1709"/>
            <p:cNvSpPr/>
            <p:nvPr/>
          </p:nvSpPr>
          <p:spPr>
            <a:xfrm>
              <a:off x="0" y="-1"/>
              <a:ext cx="479154" cy="34727"/>
            </a:xfrm>
            <a:prstGeom prst="rect">
              <a:avLst/>
            </a:pr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8" name="Полилиния 1710"/>
            <p:cNvSpPr/>
            <p:nvPr/>
          </p:nvSpPr>
          <p:spPr>
            <a:xfrm>
              <a:off x="-1" y="301359"/>
              <a:ext cx="45045" cy="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19750" y="4485"/>
                    <a:pt x="18794" y="9360"/>
                    <a:pt x="18798" y="14292"/>
                  </a:cubicBezTo>
                  <a:cubicBezTo>
                    <a:pt x="18793" y="16749"/>
                    <a:pt x="19032" y="19200"/>
                    <a:pt x="1951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9" name="Полилиния 1711"/>
            <p:cNvSpPr/>
            <p:nvPr/>
          </p:nvSpPr>
          <p:spPr>
            <a:xfrm>
              <a:off x="479153" y="301359"/>
              <a:ext cx="43843" cy="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19699" y="4485"/>
                    <a:pt x="18717" y="9360"/>
                    <a:pt x="18722" y="14292"/>
                  </a:cubicBezTo>
                  <a:cubicBezTo>
                    <a:pt x="18716" y="16749"/>
                    <a:pt x="18962" y="19200"/>
                    <a:pt x="19453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20" name="Полилиния 1712"/>
            <p:cNvSpPr/>
            <p:nvPr/>
          </p:nvSpPr>
          <p:spPr>
            <a:xfrm>
              <a:off x="65044" y="289297"/>
              <a:ext cx="77932" cy="77932"/>
            </a:xfrm>
            <a:prstGeom prst="ellips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21" name="Полилиния 1713"/>
            <p:cNvSpPr/>
            <p:nvPr/>
          </p:nvSpPr>
          <p:spPr>
            <a:xfrm>
              <a:off x="39200" y="263474"/>
              <a:ext cx="129643" cy="1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0625" extrusionOk="0">
                  <a:moveTo>
                    <a:pt x="20623" y="6028"/>
                  </a:moveTo>
                  <a:cubicBezTo>
                    <a:pt x="21266" y="7371"/>
                    <a:pt x="21598" y="8831"/>
                    <a:pt x="21596" y="10308"/>
                  </a:cubicBezTo>
                  <a:cubicBezTo>
                    <a:pt x="21598" y="11044"/>
                    <a:pt x="21515" y="11778"/>
                    <a:pt x="21349" y="12497"/>
                  </a:cubicBezTo>
                  <a:cubicBezTo>
                    <a:pt x="20085" y="18063"/>
                    <a:pt x="14337" y="21596"/>
                    <a:pt x="8510" y="20389"/>
                  </a:cubicBezTo>
                  <a:cubicBezTo>
                    <a:pt x="4374" y="19532"/>
                    <a:pt x="1144" y="16447"/>
                    <a:pt x="247" y="12497"/>
                  </a:cubicBezTo>
                  <a:cubicBezTo>
                    <a:pt x="81" y="11778"/>
                    <a:pt x="-2" y="11044"/>
                    <a:pt x="0" y="10308"/>
                  </a:cubicBezTo>
                  <a:cubicBezTo>
                    <a:pt x="4" y="4611"/>
                    <a:pt x="4843" y="-4"/>
                    <a:pt x="10807" y="0"/>
                  </a:cubicBezTo>
                  <a:cubicBezTo>
                    <a:pt x="15032" y="3"/>
                    <a:pt x="18867" y="2358"/>
                    <a:pt x="20623" y="6028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22" name="Полилиния 1714"/>
            <p:cNvSpPr/>
            <p:nvPr/>
          </p:nvSpPr>
          <p:spPr>
            <a:xfrm>
              <a:off x="542996" y="289297"/>
              <a:ext cx="77932" cy="77932"/>
            </a:xfrm>
            <a:prstGeom prst="ellips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23" name="Полилиния 1715"/>
            <p:cNvSpPr/>
            <p:nvPr/>
          </p:nvSpPr>
          <p:spPr>
            <a:xfrm>
              <a:off x="517152" y="263441"/>
              <a:ext cx="129620" cy="12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0626" extrusionOk="0">
                  <a:moveTo>
                    <a:pt x="20623" y="6034"/>
                  </a:moveTo>
                  <a:cubicBezTo>
                    <a:pt x="21266" y="7377"/>
                    <a:pt x="21598" y="8838"/>
                    <a:pt x="21596" y="10315"/>
                  </a:cubicBezTo>
                  <a:cubicBezTo>
                    <a:pt x="21598" y="11051"/>
                    <a:pt x="21515" y="11785"/>
                    <a:pt x="21349" y="12504"/>
                  </a:cubicBezTo>
                  <a:cubicBezTo>
                    <a:pt x="20080" y="18070"/>
                    <a:pt x="14327" y="21599"/>
                    <a:pt x="8500" y="20387"/>
                  </a:cubicBezTo>
                  <a:cubicBezTo>
                    <a:pt x="4371" y="19528"/>
                    <a:pt x="1146" y="16448"/>
                    <a:pt x="247" y="12504"/>
                  </a:cubicBezTo>
                  <a:cubicBezTo>
                    <a:pt x="81" y="11785"/>
                    <a:pt x="-2" y="11051"/>
                    <a:pt x="0" y="10315"/>
                  </a:cubicBezTo>
                  <a:cubicBezTo>
                    <a:pt x="-1" y="4619"/>
                    <a:pt x="4833" y="1"/>
                    <a:pt x="10796" y="0"/>
                  </a:cubicBezTo>
                  <a:cubicBezTo>
                    <a:pt x="15026" y="-1"/>
                    <a:pt x="18867" y="2357"/>
                    <a:pt x="20623" y="603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24" name="Полилиния 1716"/>
            <p:cNvSpPr/>
            <p:nvPr/>
          </p:nvSpPr>
          <p:spPr>
            <a:xfrm flipH="1">
              <a:off x="517152" y="229364"/>
              <a:ext cx="31734" cy="1"/>
            </a:xfrm>
            <a:prstGeom prst="line">
              <a:avLst/>
            </a:prstGeom>
            <a:noFill/>
            <a:ln w="14288" cap="rnd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Полилиния 1717"/>
            <p:cNvSpPr/>
            <p:nvPr/>
          </p:nvSpPr>
          <p:spPr>
            <a:xfrm flipH="1">
              <a:off x="640928" y="301359"/>
              <a:ext cx="57789" cy="1"/>
            </a:xfrm>
            <a:prstGeom prst="line">
              <a:avLst/>
            </a:prstGeom>
            <a:noFill/>
            <a:ln w="14288" cap="rnd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Полилиния 1718"/>
            <p:cNvSpPr/>
            <p:nvPr/>
          </p:nvSpPr>
          <p:spPr>
            <a:xfrm>
              <a:off x="0" y="0"/>
              <a:ext cx="479154" cy="34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44" y="216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27" name="Полилиния 1719"/>
            <p:cNvSpPr/>
            <p:nvPr/>
          </p:nvSpPr>
          <p:spPr>
            <a:xfrm>
              <a:off x="479153" y="75693"/>
              <a:ext cx="219565" cy="26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lnTo>
                    <a:pt x="21600" y="21600"/>
                  </a:lnTo>
                  <a:lnTo>
                    <a:pt x="21600" y="11371"/>
                  </a:lnTo>
                  <a:lnTo>
                    <a:pt x="20249" y="9897"/>
                  </a:lnTo>
                  <a:lnTo>
                    <a:pt x="14283" y="3401"/>
                  </a:lnTo>
                  <a:lnTo>
                    <a:pt x="12010" y="917"/>
                  </a:lnTo>
                  <a:cubicBezTo>
                    <a:pt x="11480" y="340"/>
                    <a:pt x="10652" y="0"/>
                    <a:pt x="9773" y="0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28" name="Полилиния 1720"/>
            <p:cNvSpPr/>
            <p:nvPr/>
          </p:nvSpPr>
          <p:spPr>
            <a:xfrm>
              <a:off x="479153" y="342020"/>
              <a:ext cx="39461" cy="1"/>
            </a:xfrm>
            <a:prstGeom prst="lin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Полилиния 1721"/>
            <p:cNvSpPr/>
            <p:nvPr/>
          </p:nvSpPr>
          <p:spPr>
            <a:xfrm>
              <a:off x="517152" y="117579"/>
              <a:ext cx="167831" cy="8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96" y="0"/>
                  </a:moveTo>
                  <a:lnTo>
                    <a:pt x="1877" y="0"/>
                  </a:lnTo>
                  <a:cubicBezTo>
                    <a:pt x="840" y="0"/>
                    <a:pt x="0" y="1759"/>
                    <a:pt x="0" y="3930"/>
                  </a:cubicBezTo>
                  <a:lnTo>
                    <a:pt x="0" y="17670"/>
                  </a:lnTo>
                  <a:cubicBezTo>
                    <a:pt x="0" y="19841"/>
                    <a:pt x="840" y="21600"/>
                    <a:pt x="1877" y="21600"/>
                  </a:cubicBezTo>
                  <a:lnTo>
                    <a:pt x="21600" y="216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30" name="Полилиния 1722"/>
            <p:cNvSpPr/>
            <p:nvPr/>
          </p:nvSpPr>
          <p:spPr>
            <a:xfrm flipH="1" flipV="1">
              <a:off x="0" y="34724"/>
              <a:ext cx="479154" cy="1"/>
            </a:xfrm>
            <a:prstGeom prst="lin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Полилиния 1723"/>
            <p:cNvSpPr/>
            <p:nvPr/>
          </p:nvSpPr>
          <p:spPr>
            <a:xfrm flipH="1">
              <a:off x="-1" y="301359"/>
              <a:ext cx="45045" cy="1"/>
            </a:xfrm>
            <a:prstGeom prst="lin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Полилиния 1724"/>
            <p:cNvSpPr/>
            <p:nvPr/>
          </p:nvSpPr>
          <p:spPr>
            <a:xfrm>
              <a:off x="162976" y="301359"/>
              <a:ext cx="360020" cy="1"/>
            </a:xfrm>
            <a:prstGeom prst="lin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3" name="Picture 2" descr="C:\Users\legkostupmv\Desktop\инспект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64" y="1684034"/>
            <a:ext cx="769124" cy="14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Рисунок 769">
            <a:extLst>
              <a:ext uri="{FF2B5EF4-FFF2-40B4-BE49-F238E27FC236}">
                <a16:creationId xmlns:a16="http://schemas.microsoft.com/office/drawing/2014/main" id="{7C0EC689-5CED-054F-9DA6-72157391C659}"/>
              </a:ext>
            </a:extLst>
          </p:cNvPr>
          <p:cNvGrpSpPr/>
          <p:nvPr/>
        </p:nvGrpSpPr>
        <p:grpSpPr>
          <a:xfrm>
            <a:off x="1251251" y="2511844"/>
            <a:ext cx="776737" cy="629766"/>
            <a:chOff x="4879698" y="1461905"/>
            <a:chExt cx="2492948" cy="3487317"/>
          </a:xfrm>
        </p:grpSpPr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2AC3CBB6-8F30-CC4F-89D2-34570EE9151C}"/>
                </a:ext>
              </a:extLst>
            </p:cNvPr>
            <p:cNvSpPr/>
            <p:nvPr/>
          </p:nvSpPr>
          <p:spPr>
            <a:xfrm>
              <a:off x="5304766" y="3162321"/>
              <a:ext cx="267366" cy="468252"/>
            </a:xfrm>
            <a:custGeom>
              <a:avLst/>
              <a:gdLst>
                <a:gd name="connsiteX0" fmla="*/ 44768 w 267366"/>
                <a:gd name="connsiteY0" fmla="*/ 315278 h 468249"/>
                <a:gd name="connsiteX1" fmla="*/ 44768 w 267366"/>
                <a:gd name="connsiteY1" fmla="*/ 315278 h 468249"/>
                <a:gd name="connsiteX2" fmla="*/ 19050 w 267366"/>
                <a:gd name="connsiteY2" fmla="*/ 233267 h 468249"/>
                <a:gd name="connsiteX3" fmla="*/ 0 w 267366"/>
                <a:gd name="connsiteY3" fmla="*/ 173736 h 468249"/>
                <a:gd name="connsiteX4" fmla="*/ 173450 w 267366"/>
                <a:gd name="connsiteY4" fmla="*/ 0 h 468249"/>
                <a:gd name="connsiteX5" fmla="*/ 267367 w 267366"/>
                <a:gd name="connsiteY5" fmla="*/ 294322 h 468249"/>
                <a:gd name="connsiteX6" fmla="*/ 93440 w 267366"/>
                <a:gd name="connsiteY6" fmla="*/ 468249 h 46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366" h="468249">
                  <a:moveTo>
                    <a:pt x="44768" y="315278"/>
                  </a:moveTo>
                  <a:lnTo>
                    <a:pt x="44768" y="315278"/>
                  </a:lnTo>
                  <a:cubicBezTo>
                    <a:pt x="44815" y="285950"/>
                    <a:pt x="35833" y="257318"/>
                    <a:pt x="19050" y="233267"/>
                  </a:cubicBezTo>
                  <a:lnTo>
                    <a:pt x="0" y="173736"/>
                  </a:lnTo>
                  <a:lnTo>
                    <a:pt x="173450" y="0"/>
                  </a:lnTo>
                  <a:lnTo>
                    <a:pt x="267367" y="294322"/>
                  </a:lnTo>
                  <a:lnTo>
                    <a:pt x="93440" y="46824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02041CD6-856F-5941-B3EC-94AD02ADCA05}"/>
                </a:ext>
              </a:extLst>
            </p:cNvPr>
            <p:cNvSpPr/>
            <p:nvPr/>
          </p:nvSpPr>
          <p:spPr>
            <a:xfrm>
              <a:off x="6198403" y="2261916"/>
              <a:ext cx="274033" cy="474538"/>
            </a:xfrm>
            <a:custGeom>
              <a:avLst/>
              <a:gdLst>
                <a:gd name="connsiteX0" fmla="*/ 180118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022 h 474535"/>
                <a:gd name="connsiteX4" fmla="*/ 180118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118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022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8745E1A1-2B0C-8648-AA41-57C7D357D970}"/>
                </a:ext>
              </a:extLst>
            </p:cNvPr>
            <p:cNvSpPr/>
            <p:nvPr/>
          </p:nvSpPr>
          <p:spPr>
            <a:xfrm>
              <a:off x="6378519" y="2081891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418 h 474535"/>
                <a:gd name="connsiteX2" fmla="*/ 93916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418"/>
                  </a:lnTo>
                  <a:lnTo>
                    <a:pt x="93916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61128F6B-F7C6-6744-9AC9-C5C1063D8691}"/>
                </a:ext>
              </a:extLst>
            </p:cNvPr>
            <p:cNvSpPr/>
            <p:nvPr/>
          </p:nvSpPr>
          <p:spPr>
            <a:xfrm>
              <a:off x="7098707" y="1461905"/>
              <a:ext cx="273939" cy="374240"/>
            </a:xfrm>
            <a:custGeom>
              <a:avLst/>
              <a:gdLst>
                <a:gd name="connsiteX0" fmla="*/ 273939 w 273939"/>
                <a:gd name="connsiteY0" fmla="*/ 194215 h 374237"/>
                <a:gd name="connsiteX1" fmla="*/ 93917 w 273939"/>
                <a:gd name="connsiteY1" fmla="*/ 374237 h 374237"/>
                <a:gd name="connsiteX2" fmla="*/ 0 w 273939"/>
                <a:gd name="connsiteY2" fmla="*/ 79820 h 374237"/>
                <a:gd name="connsiteX3" fmla="*/ 79724 w 273939"/>
                <a:gd name="connsiteY3" fmla="*/ 0 h 374237"/>
                <a:gd name="connsiteX4" fmla="*/ 273939 w 273939"/>
                <a:gd name="connsiteY4" fmla="*/ 194215 h 37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939" h="374237">
                  <a:moveTo>
                    <a:pt x="273939" y="194215"/>
                  </a:moveTo>
                  <a:lnTo>
                    <a:pt x="93917" y="374237"/>
                  </a:lnTo>
                  <a:lnTo>
                    <a:pt x="0" y="79820"/>
                  </a:lnTo>
                  <a:lnTo>
                    <a:pt x="79724" y="0"/>
                  </a:lnTo>
                  <a:lnTo>
                    <a:pt x="273939" y="19421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CB2CE9F2-F4E1-5A4C-97B6-F2EF0D4B86E7}"/>
                </a:ext>
              </a:extLst>
            </p:cNvPr>
            <p:cNvSpPr/>
            <p:nvPr/>
          </p:nvSpPr>
          <p:spPr>
            <a:xfrm>
              <a:off x="5349057" y="3477601"/>
              <a:ext cx="49244" cy="202217"/>
            </a:xfrm>
            <a:custGeom>
              <a:avLst/>
              <a:gdLst>
                <a:gd name="connsiteX0" fmla="*/ 476 w 49244"/>
                <a:gd name="connsiteY0" fmla="*/ 0 h 202215"/>
                <a:gd name="connsiteX1" fmla="*/ 49244 w 49244"/>
                <a:gd name="connsiteY1" fmla="*/ 152971 h 202215"/>
                <a:gd name="connsiteX2" fmla="*/ 0 w 49244"/>
                <a:gd name="connsiteY2" fmla="*/ 202216 h 202215"/>
                <a:gd name="connsiteX3" fmla="*/ 0 w 49244"/>
                <a:gd name="connsiteY3" fmla="*/ 144018 h 202215"/>
                <a:gd name="connsiteX4" fmla="*/ 0 w 49244"/>
                <a:gd name="connsiteY4" fmla="*/ 95 h 202215"/>
                <a:gd name="connsiteX5" fmla="*/ 0 w 49244"/>
                <a:gd name="connsiteY5" fmla="*/ 0 h 202215"/>
                <a:gd name="connsiteX6" fmla="*/ 476 w 49244"/>
                <a:gd name="connsiteY6" fmla="*/ 0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44" h="202215">
                  <a:moveTo>
                    <a:pt x="476" y="0"/>
                  </a:moveTo>
                  <a:lnTo>
                    <a:pt x="49244" y="152971"/>
                  </a:lnTo>
                  <a:lnTo>
                    <a:pt x="0" y="202216"/>
                  </a:lnTo>
                  <a:lnTo>
                    <a:pt x="0" y="144018"/>
                  </a:lnTo>
                  <a:lnTo>
                    <a:pt x="0" y="95"/>
                  </a:lnTo>
                  <a:lnTo>
                    <a:pt x="0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BA326E94-24FE-E842-B0D7-20185BD65008}"/>
                </a:ext>
              </a:extLst>
            </p:cNvPr>
            <p:cNvSpPr/>
            <p:nvPr/>
          </p:nvSpPr>
          <p:spPr>
            <a:xfrm>
              <a:off x="4879698" y="3579138"/>
              <a:ext cx="181606" cy="375885"/>
            </a:xfrm>
            <a:custGeom>
              <a:avLst/>
              <a:gdLst>
                <a:gd name="connsiteX0" fmla="*/ 181607 w 181607"/>
                <a:gd name="connsiteY0" fmla="*/ 42481 h 375883"/>
                <a:gd name="connsiteX1" fmla="*/ 181607 w 181607"/>
                <a:gd name="connsiteY1" fmla="*/ 368522 h 375883"/>
                <a:gd name="connsiteX2" fmla="*/ 7328 w 181607"/>
                <a:gd name="connsiteY2" fmla="*/ 282750 h 375883"/>
                <a:gd name="connsiteX3" fmla="*/ 40161 w 181607"/>
                <a:gd name="connsiteY3" fmla="*/ 141446 h 375883"/>
                <a:gd name="connsiteX4" fmla="*/ 181607 w 181607"/>
                <a:gd name="connsiteY4" fmla="*/ 0 h 37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07" h="375883">
                  <a:moveTo>
                    <a:pt x="181607" y="42481"/>
                  </a:moveTo>
                  <a:lnTo>
                    <a:pt x="181607" y="368522"/>
                  </a:lnTo>
                  <a:cubicBezTo>
                    <a:pt x="109798" y="392963"/>
                    <a:pt x="31770" y="354559"/>
                    <a:pt x="7328" y="282750"/>
                  </a:cubicBezTo>
                  <a:cubicBezTo>
                    <a:pt x="-9521" y="233239"/>
                    <a:pt x="3204" y="178451"/>
                    <a:pt x="40161" y="141446"/>
                  </a:cubicBezTo>
                  <a:lnTo>
                    <a:pt x="181607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76B60D81-E329-9648-8880-A311CC742488}"/>
                </a:ext>
              </a:extLst>
            </p:cNvPr>
            <p:cNvSpPr/>
            <p:nvPr/>
          </p:nvSpPr>
          <p:spPr>
            <a:xfrm>
              <a:off x="6558543" y="1901868"/>
              <a:ext cx="274033" cy="474444"/>
            </a:xfrm>
            <a:custGeom>
              <a:avLst/>
              <a:gdLst>
                <a:gd name="connsiteX0" fmla="*/ 180022 w 274034"/>
                <a:gd name="connsiteY0" fmla="*/ 0 h 474440"/>
                <a:gd name="connsiteX1" fmla="*/ 274034 w 274034"/>
                <a:gd name="connsiteY1" fmla="*/ 294323 h 474440"/>
                <a:gd name="connsiteX2" fmla="*/ 274034 w 274034"/>
                <a:gd name="connsiteY2" fmla="*/ 294418 h 474440"/>
                <a:gd name="connsiteX3" fmla="*/ 94012 w 274034"/>
                <a:gd name="connsiteY3" fmla="*/ 474440 h 474440"/>
                <a:gd name="connsiteX4" fmla="*/ 0 w 274034"/>
                <a:gd name="connsiteY4" fmla="*/ 180023 h 474440"/>
                <a:gd name="connsiteX5" fmla="*/ 180022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022" y="0"/>
                  </a:moveTo>
                  <a:lnTo>
                    <a:pt x="274034" y="294323"/>
                  </a:lnTo>
                  <a:lnTo>
                    <a:pt x="274034" y="294418"/>
                  </a:lnTo>
                  <a:lnTo>
                    <a:pt x="94012" y="474440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88E4BEB3-3DAD-1F46-A826-A411C6980FF7}"/>
                </a:ext>
              </a:extLst>
            </p:cNvPr>
            <p:cNvSpPr/>
            <p:nvPr/>
          </p:nvSpPr>
          <p:spPr>
            <a:xfrm>
              <a:off x="4914622" y="4779201"/>
              <a:ext cx="581217" cy="170021"/>
            </a:xfrm>
            <a:custGeom>
              <a:avLst/>
              <a:gdLst>
                <a:gd name="connsiteX0" fmla="*/ 581216 w 581215"/>
                <a:gd name="connsiteY0" fmla="*/ 0 h 170021"/>
                <a:gd name="connsiteX1" fmla="*/ 581216 w 581215"/>
                <a:gd name="connsiteY1" fmla="*/ 170021 h 170021"/>
                <a:gd name="connsiteX2" fmla="*/ 0 w 581215"/>
                <a:gd name="connsiteY2" fmla="*/ 170021 h 170021"/>
                <a:gd name="connsiteX3" fmla="*/ 0 w 581215"/>
                <a:gd name="connsiteY3" fmla="*/ 0 h 170021"/>
                <a:gd name="connsiteX4" fmla="*/ 146685 w 581215"/>
                <a:gd name="connsiteY4" fmla="*/ 0 h 170021"/>
                <a:gd name="connsiteX5" fmla="*/ 434435 w 581215"/>
                <a:gd name="connsiteY5" fmla="*/ 0 h 170021"/>
                <a:gd name="connsiteX6" fmla="*/ 581216 w 581215"/>
                <a:gd name="connsiteY6" fmla="*/ 0 h 1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215" h="170021">
                  <a:moveTo>
                    <a:pt x="581216" y="0"/>
                  </a:moveTo>
                  <a:lnTo>
                    <a:pt x="581216" y="170021"/>
                  </a:lnTo>
                  <a:lnTo>
                    <a:pt x="0" y="170021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434435" y="0"/>
                  </a:lnTo>
                  <a:lnTo>
                    <a:pt x="58121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0AF0222C-85C3-4243-B95E-89E11955C943}"/>
                </a:ext>
              </a:extLst>
            </p:cNvPr>
            <p:cNvSpPr/>
            <p:nvPr/>
          </p:nvSpPr>
          <p:spPr>
            <a:xfrm>
              <a:off x="6018379" y="2441939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513"/>
                  </a:lnTo>
                  <a:lnTo>
                    <a:pt x="94012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E776BF8B-FC51-244C-8117-7F71F31BA3BB}"/>
                </a:ext>
              </a:extLst>
            </p:cNvPr>
            <p:cNvSpPr/>
            <p:nvPr/>
          </p:nvSpPr>
          <p:spPr>
            <a:xfrm>
              <a:off x="5838355" y="2621962"/>
              <a:ext cx="274033" cy="474538"/>
            </a:xfrm>
            <a:custGeom>
              <a:avLst/>
              <a:gdLst>
                <a:gd name="connsiteX0" fmla="*/ 180023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118 h 474535"/>
                <a:gd name="connsiteX4" fmla="*/ 180023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3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118"/>
                  </a:lnTo>
                  <a:lnTo>
                    <a:pt x="180023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FA8469B5-8C5D-9D45-92E2-61DEFADAB113}"/>
                </a:ext>
              </a:extLst>
            </p:cNvPr>
            <p:cNvSpPr/>
            <p:nvPr/>
          </p:nvSpPr>
          <p:spPr>
            <a:xfrm>
              <a:off x="5283430" y="3336057"/>
              <a:ext cx="39909" cy="59532"/>
            </a:xfrm>
            <a:custGeom>
              <a:avLst/>
              <a:gdLst>
                <a:gd name="connsiteX0" fmla="*/ 20860 w 39909"/>
                <a:gd name="connsiteY0" fmla="*/ 0 h 59531"/>
                <a:gd name="connsiteX1" fmla="*/ 39910 w 39909"/>
                <a:gd name="connsiteY1" fmla="*/ 59531 h 59531"/>
                <a:gd name="connsiteX2" fmla="*/ 0 w 39909"/>
                <a:gd name="connsiteY2" fmla="*/ 2086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09" h="59531">
                  <a:moveTo>
                    <a:pt x="20860" y="0"/>
                  </a:moveTo>
                  <a:lnTo>
                    <a:pt x="39910" y="59531"/>
                  </a:lnTo>
                  <a:cubicBezTo>
                    <a:pt x="29242" y="44177"/>
                    <a:pt x="15688" y="31042"/>
                    <a:pt x="0" y="2086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573417A6-BE84-C44B-9309-301EC2B5B0AA}"/>
                </a:ext>
              </a:extLst>
            </p:cNvPr>
            <p:cNvSpPr/>
            <p:nvPr/>
          </p:nvSpPr>
          <p:spPr>
            <a:xfrm>
              <a:off x="6918588" y="1541726"/>
              <a:ext cx="274033" cy="474444"/>
            </a:xfrm>
            <a:custGeom>
              <a:avLst/>
              <a:gdLst>
                <a:gd name="connsiteX0" fmla="*/ 180118 w 274034"/>
                <a:gd name="connsiteY0" fmla="*/ 0 h 474440"/>
                <a:gd name="connsiteX1" fmla="*/ 274034 w 274034"/>
                <a:gd name="connsiteY1" fmla="*/ 294418 h 474440"/>
                <a:gd name="connsiteX2" fmla="*/ 274034 w 274034"/>
                <a:gd name="connsiteY2" fmla="*/ 294513 h 474440"/>
                <a:gd name="connsiteX3" fmla="*/ 94012 w 274034"/>
                <a:gd name="connsiteY3" fmla="*/ 474440 h 474440"/>
                <a:gd name="connsiteX4" fmla="*/ 0 w 274034"/>
                <a:gd name="connsiteY4" fmla="*/ 180023 h 474440"/>
                <a:gd name="connsiteX5" fmla="*/ 180118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118" y="0"/>
                  </a:moveTo>
                  <a:lnTo>
                    <a:pt x="274034" y="294418"/>
                  </a:lnTo>
                  <a:lnTo>
                    <a:pt x="274034" y="294513"/>
                  </a:lnTo>
                  <a:lnTo>
                    <a:pt x="94012" y="474440"/>
                  </a:lnTo>
                  <a:lnTo>
                    <a:pt x="0" y="180023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9E9C2731-53D8-A948-A7EF-0EC7C8F049F8}"/>
                </a:ext>
              </a:extLst>
            </p:cNvPr>
            <p:cNvSpPr/>
            <p:nvPr/>
          </p:nvSpPr>
          <p:spPr>
            <a:xfrm>
              <a:off x="5478215" y="2982107"/>
              <a:ext cx="274033" cy="474538"/>
            </a:xfrm>
            <a:custGeom>
              <a:avLst/>
              <a:gdLst>
                <a:gd name="connsiteX0" fmla="*/ 180118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022 h 474535"/>
                <a:gd name="connsiteX4" fmla="*/ 180118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118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022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ED92AE81-06D5-C543-907A-32FEB8EBF2A6}"/>
                </a:ext>
              </a:extLst>
            </p:cNvPr>
            <p:cNvSpPr/>
            <p:nvPr/>
          </p:nvSpPr>
          <p:spPr>
            <a:xfrm>
              <a:off x="6738567" y="1721749"/>
              <a:ext cx="274033" cy="474444"/>
            </a:xfrm>
            <a:custGeom>
              <a:avLst/>
              <a:gdLst>
                <a:gd name="connsiteX0" fmla="*/ 180022 w 274034"/>
                <a:gd name="connsiteY0" fmla="*/ 0 h 474440"/>
                <a:gd name="connsiteX1" fmla="*/ 274034 w 274034"/>
                <a:gd name="connsiteY1" fmla="*/ 294418 h 474440"/>
                <a:gd name="connsiteX2" fmla="*/ 274034 w 274034"/>
                <a:gd name="connsiteY2" fmla="*/ 294513 h 474440"/>
                <a:gd name="connsiteX3" fmla="*/ 94012 w 274034"/>
                <a:gd name="connsiteY3" fmla="*/ 474440 h 474440"/>
                <a:gd name="connsiteX4" fmla="*/ 0 w 274034"/>
                <a:gd name="connsiteY4" fmla="*/ 180118 h 474440"/>
                <a:gd name="connsiteX5" fmla="*/ 180022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022" y="0"/>
                  </a:moveTo>
                  <a:lnTo>
                    <a:pt x="274034" y="294418"/>
                  </a:lnTo>
                  <a:lnTo>
                    <a:pt x="274034" y="294513"/>
                  </a:lnTo>
                  <a:lnTo>
                    <a:pt x="94012" y="474440"/>
                  </a:lnTo>
                  <a:lnTo>
                    <a:pt x="0" y="180118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3F9DAD0A-9CD3-3E46-AE18-245480691950}"/>
                </a:ext>
              </a:extLst>
            </p:cNvPr>
            <p:cNvSpPr/>
            <p:nvPr/>
          </p:nvSpPr>
          <p:spPr>
            <a:xfrm>
              <a:off x="5658334" y="2802081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418 h 474535"/>
                <a:gd name="connsiteX2" fmla="*/ 93917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418"/>
                  </a:lnTo>
                  <a:lnTo>
                    <a:pt x="93917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D135E71D-D5BF-DE46-A7DA-B0B1B581E535}"/>
                </a:ext>
              </a:extLst>
            </p:cNvPr>
            <p:cNvSpPr/>
            <p:nvPr/>
          </p:nvSpPr>
          <p:spPr>
            <a:xfrm>
              <a:off x="5061307" y="3333599"/>
              <a:ext cx="287750" cy="143999"/>
            </a:xfrm>
            <a:custGeom>
              <a:avLst/>
              <a:gdLst>
                <a:gd name="connsiteX0" fmla="*/ 262033 w 287750"/>
                <a:gd name="connsiteY0" fmla="*/ 61989 h 143999"/>
                <a:gd name="connsiteX1" fmla="*/ 287750 w 287750"/>
                <a:gd name="connsiteY1" fmla="*/ 143999 h 143999"/>
                <a:gd name="connsiteX2" fmla="*/ 0 w 287750"/>
                <a:gd name="connsiteY2" fmla="*/ 143999 h 143999"/>
                <a:gd name="connsiteX3" fmla="*/ 143656 w 287750"/>
                <a:gd name="connsiteY3" fmla="*/ 0 h 143999"/>
                <a:gd name="connsiteX4" fmla="*/ 262033 w 287750"/>
                <a:gd name="connsiteY4" fmla="*/ 61894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50" h="143999">
                  <a:moveTo>
                    <a:pt x="262033" y="61989"/>
                  </a:moveTo>
                  <a:cubicBezTo>
                    <a:pt x="278816" y="86039"/>
                    <a:pt x="287798" y="114672"/>
                    <a:pt x="287750" y="143999"/>
                  </a:cubicBezTo>
                  <a:lnTo>
                    <a:pt x="0" y="143999"/>
                  </a:lnTo>
                  <a:cubicBezTo>
                    <a:pt x="-95" y="64570"/>
                    <a:pt x="64227" y="95"/>
                    <a:pt x="143656" y="0"/>
                  </a:cubicBezTo>
                  <a:cubicBezTo>
                    <a:pt x="190881" y="-47"/>
                    <a:pt x="235125" y="23079"/>
                    <a:pt x="262033" y="61894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1A944A23-096F-9043-88A1-87FABFCD9C01}"/>
                </a:ext>
              </a:extLst>
            </p:cNvPr>
            <p:cNvSpPr/>
            <p:nvPr/>
          </p:nvSpPr>
          <p:spPr>
            <a:xfrm>
              <a:off x="5061307" y="3477695"/>
              <a:ext cx="287750" cy="1301503"/>
            </a:xfrm>
            <a:custGeom>
              <a:avLst/>
              <a:gdLst>
                <a:gd name="connsiteX0" fmla="*/ 287750 w 287750"/>
                <a:gd name="connsiteY0" fmla="*/ 202120 h 1301495"/>
                <a:gd name="connsiteX1" fmla="*/ 287750 w 287750"/>
                <a:gd name="connsiteY1" fmla="*/ 1301496 h 1301495"/>
                <a:gd name="connsiteX2" fmla="*/ 0 w 287750"/>
                <a:gd name="connsiteY2" fmla="*/ 1301496 h 1301495"/>
                <a:gd name="connsiteX3" fmla="*/ 0 w 287750"/>
                <a:gd name="connsiteY3" fmla="*/ 469964 h 1301495"/>
                <a:gd name="connsiteX4" fmla="*/ 0 w 287750"/>
                <a:gd name="connsiteY4" fmla="*/ 143923 h 1301495"/>
                <a:gd name="connsiteX5" fmla="*/ 0 w 287750"/>
                <a:gd name="connsiteY5" fmla="*/ 101441 h 1301495"/>
                <a:gd name="connsiteX6" fmla="*/ 0 w 287750"/>
                <a:gd name="connsiteY6" fmla="*/ 0 h 1301495"/>
                <a:gd name="connsiteX7" fmla="*/ 287750 w 287750"/>
                <a:gd name="connsiteY7" fmla="*/ 0 h 1301495"/>
                <a:gd name="connsiteX8" fmla="*/ 287750 w 287750"/>
                <a:gd name="connsiteY8" fmla="*/ 143923 h 1301495"/>
                <a:gd name="connsiteX9" fmla="*/ 287750 w 287750"/>
                <a:gd name="connsiteY9" fmla="*/ 202120 h 130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750" h="1301495">
                  <a:moveTo>
                    <a:pt x="287750" y="202120"/>
                  </a:moveTo>
                  <a:lnTo>
                    <a:pt x="287750" y="1301496"/>
                  </a:lnTo>
                  <a:lnTo>
                    <a:pt x="0" y="1301496"/>
                  </a:lnTo>
                  <a:lnTo>
                    <a:pt x="0" y="469964"/>
                  </a:lnTo>
                  <a:lnTo>
                    <a:pt x="0" y="143923"/>
                  </a:lnTo>
                  <a:lnTo>
                    <a:pt x="0" y="101441"/>
                  </a:lnTo>
                  <a:lnTo>
                    <a:pt x="0" y="0"/>
                  </a:lnTo>
                  <a:lnTo>
                    <a:pt x="287750" y="0"/>
                  </a:lnTo>
                  <a:lnTo>
                    <a:pt x="287750" y="143923"/>
                  </a:lnTo>
                  <a:lnTo>
                    <a:pt x="287750" y="20212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2E11E367-009B-9E43-A8F1-15F86B84634B}"/>
                </a:ext>
              </a:extLst>
            </p:cNvPr>
            <p:cNvSpPr/>
            <p:nvPr/>
          </p:nvSpPr>
          <p:spPr>
            <a:xfrm>
              <a:off x="5061307" y="3337477"/>
              <a:ext cx="287750" cy="1441724"/>
            </a:xfrm>
            <a:custGeom>
              <a:avLst/>
              <a:gdLst>
                <a:gd name="connsiteX0" fmla="*/ 287750 w 287750"/>
                <a:gd name="connsiteY0" fmla="*/ 1441715 h 1441714"/>
                <a:gd name="connsiteX1" fmla="*/ 287750 w 287750"/>
                <a:gd name="connsiteY1" fmla="*/ 140219 h 1441714"/>
                <a:gd name="connsiteX2" fmla="*/ 287750 w 287750"/>
                <a:gd name="connsiteY2" fmla="*/ 140219 h 1441714"/>
                <a:gd name="connsiteX3" fmla="*/ 140170 w 287750"/>
                <a:gd name="connsiteY3" fmla="*/ 49 h 1441714"/>
                <a:gd name="connsiteX4" fmla="*/ 0 w 287750"/>
                <a:gd name="connsiteY4" fmla="*/ 140219 h 1441714"/>
                <a:gd name="connsiteX5" fmla="*/ 0 w 287750"/>
                <a:gd name="connsiteY5" fmla="*/ 1441715 h 144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750" h="1441714">
                  <a:moveTo>
                    <a:pt x="287750" y="1441715"/>
                  </a:moveTo>
                  <a:lnTo>
                    <a:pt x="287750" y="140219"/>
                  </a:lnTo>
                  <a:lnTo>
                    <a:pt x="287750" y="140219"/>
                  </a:lnTo>
                  <a:cubicBezTo>
                    <a:pt x="285702" y="60761"/>
                    <a:pt x="219637" y="-1999"/>
                    <a:pt x="140170" y="49"/>
                  </a:cubicBezTo>
                  <a:cubicBezTo>
                    <a:pt x="63589" y="2020"/>
                    <a:pt x="1972" y="63638"/>
                    <a:pt x="0" y="140219"/>
                  </a:cubicBezTo>
                  <a:lnTo>
                    <a:pt x="0" y="144171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395D4319-CE1F-BB4C-82F4-E8F8528EFAB3}"/>
                </a:ext>
              </a:extLst>
            </p:cNvPr>
            <p:cNvSpPr/>
            <p:nvPr/>
          </p:nvSpPr>
          <p:spPr>
            <a:xfrm>
              <a:off x="4914622" y="4779201"/>
              <a:ext cx="581217" cy="170021"/>
            </a:xfrm>
            <a:custGeom>
              <a:avLst/>
              <a:gdLst>
                <a:gd name="connsiteX0" fmla="*/ 434435 w 581215"/>
                <a:gd name="connsiteY0" fmla="*/ 0 h 170021"/>
                <a:gd name="connsiteX1" fmla="*/ 581216 w 581215"/>
                <a:gd name="connsiteY1" fmla="*/ 0 h 170021"/>
                <a:gd name="connsiteX2" fmla="*/ 581216 w 581215"/>
                <a:gd name="connsiteY2" fmla="*/ 170021 h 170021"/>
                <a:gd name="connsiteX3" fmla="*/ 0 w 581215"/>
                <a:gd name="connsiteY3" fmla="*/ 170021 h 170021"/>
                <a:gd name="connsiteX4" fmla="*/ 0 w 581215"/>
                <a:gd name="connsiteY4" fmla="*/ 0 h 170021"/>
                <a:gd name="connsiteX5" fmla="*/ 146685 w 581215"/>
                <a:gd name="connsiteY5" fmla="*/ 0 h 170021"/>
                <a:gd name="connsiteX6" fmla="*/ 434435 w 581215"/>
                <a:gd name="connsiteY6" fmla="*/ 0 h 1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215" h="170021">
                  <a:moveTo>
                    <a:pt x="434435" y="0"/>
                  </a:moveTo>
                  <a:lnTo>
                    <a:pt x="581216" y="0"/>
                  </a:lnTo>
                  <a:lnTo>
                    <a:pt x="581216" y="170021"/>
                  </a:lnTo>
                  <a:lnTo>
                    <a:pt x="0" y="170021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434435" y="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7279C593-EFED-3749-87A9-E8CE0B4EB6AF}"/>
                </a:ext>
              </a:extLst>
            </p:cNvPr>
            <p:cNvSpPr/>
            <p:nvPr/>
          </p:nvSpPr>
          <p:spPr>
            <a:xfrm>
              <a:off x="4879698" y="3579138"/>
              <a:ext cx="181606" cy="375885"/>
            </a:xfrm>
            <a:custGeom>
              <a:avLst/>
              <a:gdLst>
                <a:gd name="connsiteX0" fmla="*/ 181607 w 181607"/>
                <a:gd name="connsiteY0" fmla="*/ 368522 h 375883"/>
                <a:gd name="connsiteX1" fmla="*/ 7328 w 181607"/>
                <a:gd name="connsiteY1" fmla="*/ 282750 h 375883"/>
                <a:gd name="connsiteX2" fmla="*/ 40161 w 181607"/>
                <a:gd name="connsiteY2" fmla="*/ 141446 h 375883"/>
                <a:gd name="connsiteX3" fmla="*/ 181607 w 181607"/>
                <a:gd name="connsiteY3" fmla="*/ 0 h 37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607" h="375883">
                  <a:moveTo>
                    <a:pt x="181607" y="368522"/>
                  </a:moveTo>
                  <a:cubicBezTo>
                    <a:pt x="109798" y="392963"/>
                    <a:pt x="31770" y="354559"/>
                    <a:pt x="7328" y="282750"/>
                  </a:cubicBezTo>
                  <a:cubicBezTo>
                    <a:pt x="-9521" y="233239"/>
                    <a:pt x="3204" y="178451"/>
                    <a:pt x="40161" y="141446"/>
                  </a:cubicBezTo>
                  <a:lnTo>
                    <a:pt x="181607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7D8CE530-D236-114A-9FFF-E64B5941ABB5}"/>
                </a:ext>
              </a:extLst>
            </p:cNvPr>
            <p:cNvSpPr/>
            <p:nvPr/>
          </p:nvSpPr>
          <p:spPr>
            <a:xfrm>
              <a:off x="5349057" y="2196287"/>
              <a:ext cx="1483520" cy="1483528"/>
            </a:xfrm>
            <a:custGeom>
              <a:avLst/>
              <a:gdLst>
                <a:gd name="connsiteX0" fmla="*/ 1483519 w 1483518"/>
                <a:gd name="connsiteY0" fmla="*/ 0 h 1483518"/>
                <a:gd name="connsiteX1" fmla="*/ 1303496 w 1483518"/>
                <a:gd name="connsiteY1" fmla="*/ 180022 h 1483518"/>
                <a:gd name="connsiteX2" fmla="*/ 1123378 w 1483518"/>
                <a:gd name="connsiteY2" fmla="*/ 360140 h 1483518"/>
                <a:gd name="connsiteX3" fmla="*/ 943356 w 1483518"/>
                <a:gd name="connsiteY3" fmla="*/ 540163 h 1483518"/>
                <a:gd name="connsiteX4" fmla="*/ 763334 w 1483518"/>
                <a:gd name="connsiteY4" fmla="*/ 720185 h 1483518"/>
                <a:gd name="connsiteX5" fmla="*/ 583311 w 1483518"/>
                <a:gd name="connsiteY5" fmla="*/ 900208 h 1483518"/>
                <a:gd name="connsiteX6" fmla="*/ 403193 w 1483518"/>
                <a:gd name="connsiteY6" fmla="*/ 1080326 h 1483518"/>
                <a:gd name="connsiteX7" fmla="*/ 223171 w 1483518"/>
                <a:gd name="connsiteY7" fmla="*/ 1260348 h 1483518"/>
                <a:gd name="connsiteX8" fmla="*/ 49244 w 1483518"/>
                <a:gd name="connsiteY8" fmla="*/ 1434275 h 1483518"/>
                <a:gd name="connsiteX9" fmla="*/ 0 w 1483518"/>
                <a:gd name="connsiteY9" fmla="*/ 1483519 h 1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518" h="1483518">
                  <a:moveTo>
                    <a:pt x="1483519" y="0"/>
                  </a:moveTo>
                  <a:lnTo>
                    <a:pt x="1303496" y="180022"/>
                  </a:lnTo>
                  <a:lnTo>
                    <a:pt x="1123378" y="360140"/>
                  </a:lnTo>
                  <a:lnTo>
                    <a:pt x="943356" y="540163"/>
                  </a:lnTo>
                  <a:lnTo>
                    <a:pt x="763334" y="720185"/>
                  </a:lnTo>
                  <a:lnTo>
                    <a:pt x="583311" y="900208"/>
                  </a:lnTo>
                  <a:lnTo>
                    <a:pt x="403193" y="1080326"/>
                  </a:lnTo>
                  <a:lnTo>
                    <a:pt x="223171" y="1260348"/>
                  </a:lnTo>
                  <a:lnTo>
                    <a:pt x="49244" y="1434275"/>
                  </a:lnTo>
                  <a:lnTo>
                    <a:pt x="0" y="148351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0ABCB6C7-E4ED-774E-9DD0-78A354855160}"/>
                </a:ext>
              </a:extLst>
            </p:cNvPr>
            <p:cNvSpPr/>
            <p:nvPr/>
          </p:nvSpPr>
          <p:spPr>
            <a:xfrm>
              <a:off x="6832579" y="2016264"/>
              <a:ext cx="180021" cy="179928"/>
            </a:xfrm>
            <a:custGeom>
              <a:avLst/>
              <a:gdLst>
                <a:gd name="connsiteX0" fmla="*/ 180023 w 180022"/>
                <a:gd name="connsiteY0" fmla="*/ 0 h 179927"/>
                <a:gd name="connsiteX1" fmla="*/ 0 w 180022"/>
                <a:gd name="connsiteY1" fmla="*/ 179927 h 17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22" h="179927">
                  <a:moveTo>
                    <a:pt x="180023" y="0"/>
                  </a:moveTo>
                  <a:lnTo>
                    <a:pt x="0" y="17992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DAEACBBF-E6D5-8545-8FAE-0914FA49017C}"/>
                </a:ext>
              </a:extLst>
            </p:cNvPr>
            <p:cNvSpPr/>
            <p:nvPr/>
          </p:nvSpPr>
          <p:spPr>
            <a:xfrm>
              <a:off x="7012600" y="1836242"/>
              <a:ext cx="180021" cy="179928"/>
            </a:xfrm>
            <a:custGeom>
              <a:avLst/>
              <a:gdLst>
                <a:gd name="connsiteX0" fmla="*/ 180023 w 180022"/>
                <a:gd name="connsiteY0" fmla="*/ 0 h 179927"/>
                <a:gd name="connsiteX1" fmla="*/ 0 w 180022"/>
                <a:gd name="connsiteY1" fmla="*/ 179927 h 17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22" h="179927">
                  <a:moveTo>
                    <a:pt x="180023" y="0"/>
                  </a:moveTo>
                  <a:lnTo>
                    <a:pt x="0" y="17992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88A15588-0640-DD4E-AB81-69B13A94725B}"/>
                </a:ext>
              </a:extLst>
            </p:cNvPr>
            <p:cNvSpPr/>
            <p:nvPr/>
          </p:nvSpPr>
          <p:spPr>
            <a:xfrm>
              <a:off x="5283428" y="1461905"/>
              <a:ext cx="2089215" cy="1895011"/>
            </a:xfrm>
            <a:custGeom>
              <a:avLst/>
              <a:gdLst>
                <a:gd name="connsiteX0" fmla="*/ 0 w 2089213"/>
                <a:gd name="connsiteY0" fmla="*/ 1894999 h 1894998"/>
                <a:gd name="connsiteX1" fmla="*/ 20860 w 2089213"/>
                <a:gd name="connsiteY1" fmla="*/ 1874139 h 1894998"/>
                <a:gd name="connsiteX2" fmla="*/ 194786 w 2089213"/>
                <a:gd name="connsiteY2" fmla="*/ 1700213 h 1894998"/>
                <a:gd name="connsiteX3" fmla="*/ 374904 w 2089213"/>
                <a:gd name="connsiteY3" fmla="*/ 1520190 h 1894998"/>
                <a:gd name="connsiteX4" fmla="*/ 554926 w 2089213"/>
                <a:gd name="connsiteY4" fmla="*/ 1340167 h 1894998"/>
                <a:gd name="connsiteX5" fmla="*/ 734949 w 2089213"/>
                <a:gd name="connsiteY5" fmla="*/ 1160050 h 1894998"/>
                <a:gd name="connsiteX6" fmla="*/ 914972 w 2089213"/>
                <a:gd name="connsiteY6" fmla="*/ 980027 h 1894998"/>
                <a:gd name="connsiteX7" fmla="*/ 1095089 w 2089213"/>
                <a:gd name="connsiteY7" fmla="*/ 800005 h 1894998"/>
                <a:gd name="connsiteX8" fmla="*/ 1275112 w 2089213"/>
                <a:gd name="connsiteY8" fmla="*/ 619982 h 1894998"/>
                <a:gd name="connsiteX9" fmla="*/ 1455134 w 2089213"/>
                <a:gd name="connsiteY9" fmla="*/ 439960 h 1894998"/>
                <a:gd name="connsiteX10" fmla="*/ 1635157 w 2089213"/>
                <a:gd name="connsiteY10" fmla="*/ 259842 h 1894998"/>
                <a:gd name="connsiteX11" fmla="*/ 1815274 w 2089213"/>
                <a:gd name="connsiteY11" fmla="*/ 79820 h 1894998"/>
                <a:gd name="connsiteX12" fmla="*/ 1894999 w 2089213"/>
                <a:gd name="connsiteY12" fmla="*/ 0 h 1894998"/>
                <a:gd name="connsiteX13" fmla="*/ 2089214 w 2089213"/>
                <a:gd name="connsiteY13" fmla="*/ 194215 h 1894998"/>
                <a:gd name="connsiteX14" fmla="*/ 1909191 w 2089213"/>
                <a:gd name="connsiteY14" fmla="*/ 374237 h 18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9213" h="1894998">
                  <a:moveTo>
                    <a:pt x="0" y="1894999"/>
                  </a:moveTo>
                  <a:lnTo>
                    <a:pt x="20860" y="1874139"/>
                  </a:lnTo>
                  <a:lnTo>
                    <a:pt x="194786" y="1700213"/>
                  </a:lnTo>
                  <a:lnTo>
                    <a:pt x="374904" y="1520190"/>
                  </a:lnTo>
                  <a:lnTo>
                    <a:pt x="554926" y="1340167"/>
                  </a:lnTo>
                  <a:lnTo>
                    <a:pt x="734949" y="1160050"/>
                  </a:lnTo>
                  <a:lnTo>
                    <a:pt x="914972" y="980027"/>
                  </a:lnTo>
                  <a:lnTo>
                    <a:pt x="1095089" y="800005"/>
                  </a:lnTo>
                  <a:lnTo>
                    <a:pt x="1275112" y="619982"/>
                  </a:lnTo>
                  <a:lnTo>
                    <a:pt x="1455134" y="439960"/>
                  </a:lnTo>
                  <a:lnTo>
                    <a:pt x="1635157" y="259842"/>
                  </a:lnTo>
                  <a:lnTo>
                    <a:pt x="1815274" y="79820"/>
                  </a:lnTo>
                  <a:lnTo>
                    <a:pt x="1894999" y="0"/>
                  </a:lnTo>
                  <a:lnTo>
                    <a:pt x="2089214" y="194215"/>
                  </a:lnTo>
                  <a:lnTo>
                    <a:pt x="1909191" y="37423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8A5AEB98-5298-B94F-A58C-E24D5D25A5AD}"/>
                </a:ext>
              </a:extLst>
            </p:cNvPr>
            <p:cNvSpPr/>
            <p:nvPr/>
          </p:nvSpPr>
          <p:spPr>
            <a:xfrm>
              <a:off x="7098704" y="1541726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7 w 93916"/>
                <a:gd name="connsiteY1" fmla="*/ 294418 h 294512"/>
                <a:gd name="connsiteX2" fmla="*/ 93917 w 93916"/>
                <a:gd name="connsiteY2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7" y="294418"/>
                  </a:lnTo>
                  <a:lnTo>
                    <a:pt x="93917" y="29451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019858C7-6363-D549-8DA7-BBC68E560E0C}"/>
                </a:ext>
              </a:extLst>
            </p:cNvPr>
            <p:cNvSpPr/>
            <p:nvPr/>
          </p:nvSpPr>
          <p:spPr>
            <a:xfrm>
              <a:off x="6918585" y="1721749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418 h 294512"/>
                <a:gd name="connsiteX2" fmla="*/ 94012 w 94011"/>
                <a:gd name="connsiteY2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418"/>
                  </a:lnTo>
                  <a:lnTo>
                    <a:pt x="94012" y="29451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022AE707-93E7-F044-B760-C9E22D9AB230}"/>
                </a:ext>
              </a:extLst>
            </p:cNvPr>
            <p:cNvSpPr/>
            <p:nvPr/>
          </p:nvSpPr>
          <p:spPr>
            <a:xfrm>
              <a:off x="6738561" y="1901869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323 h 294417"/>
                <a:gd name="connsiteX2" fmla="*/ 94012 w 94011"/>
                <a:gd name="connsiteY2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323"/>
                  </a:lnTo>
                  <a:lnTo>
                    <a:pt x="94012" y="29441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920CB8A1-1B7F-9F43-A27C-FA7CEBDF9D85}"/>
                </a:ext>
              </a:extLst>
            </p:cNvPr>
            <p:cNvSpPr/>
            <p:nvPr/>
          </p:nvSpPr>
          <p:spPr>
            <a:xfrm>
              <a:off x="6558534" y="2081892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418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55F729A7-EC52-2441-A218-171ED4F418F9}"/>
                </a:ext>
              </a:extLst>
            </p:cNvPr>
            <p:cNvSpPr/>
            <p:nvPr/>
          </p:nvSpPr>
          <p:spPr>
            <a:xfrm>
              <a:off x="6378510" y="2261917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6 w 93916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6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3F0DB01B-7A90-4A43-A113-D953CFD53BF1}"/>
                </a:ext>
              </a:extLst>
            </p:cNvPr>
            <p:cNvSpPr/>
            <p:nvPr/>
          </p:nvSpPr>
          <p:spPr>
            <a:xfrm>
              <a:off x="6198391" y="2441940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A338BC27-EC8A-DA4F-A7FF-BD24297CD8FE}"/>
                </a:ext>
              </a:extLst>
            </p:cNvPr>
            <p:cNvSpPr/>
            <p:nvPr/>
          </p:nvSpPr>
          <p:spPr>
            <a:xfrm>
              <a:off x="6018364" y="2621960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2F3D590A-6A0C-804B-B985-60E9A5CB3D60}"/>
                </a:ext>
              </a:extLst>
            </p:cNvPr>
            <p:cNvSpPr/>
            <p:nvPr/>
          </p:nvSpPr>
          <p:spPr>
            <a:xfrm>
              <a:off x="5838340" y="2802080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418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CF332ADD-2EA0-9C4F-827E-BF8339C7FDB6}"/>
                </a:ext>
              </a:extLst>
            </p:cNvPr>
            <p:cNvSpPr/>
            <p:nvPr/>
          </p:nvSpPr>
          <p:spPr>
            <a:xfrm>
              <a:off x="5658322" y="2982105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7 w 93916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7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15006E27-2BD8-0842-AB53-8A31B40BD65A}"/>
                </a:ext>
              </a:extLst>
            </p:cNvPr>
            <p:cNvSpPr/>
            <p:nvPr/>
          </p:nvSpPr>
          <p:spPr>
            <a:xfrm>
              <a:off x="5478201" y="3162125"/>
              <a:ext cx="94012" cy="294515"/>
            </a:xfrm>
            <a:custGeom>
              <a:avLst/>
              <a:gdLst>
                <a:gd name="connsiteX0" fmla="*/ 0 w 94011"/>
                <a:gd name="connsiteY0" fmla="*/ 0 h 294513"/>
                <a:gd name="connsiteX1" fmla="*/ 94012 w 94011"/>
                <a:gd name="connsiteY1" fmla="*/ 294513 h 29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3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D99DB644-3F54-1542-9EF5-9247172D07DF}"/>
                </a:ext>
              </a:extLst>
            </p:cNvPr>
            <p:cNvSpPr/>
            <p:nvPr/>
          </p:nvSpPr>
          <p:spPr>
            <a:xfrm>
              <a:off x="5349515" y="3477591"/>
              <a:ext cx="48769" cy="152972"/>
            </a:xfrm>
            <a:custGeom>
              <a:avLst/>
              <a:gdLst>
                <a:gd name="connsiteX0" fmla="*/ 0 w 48768"/>
                <a:gd name="connsiteY0" fmla="*/ 0 h 152971"/>
                <a:gd name="connsiteX1" fmla="*/ 48768 w 48768"/>
                <a:gd name="connsiteY1" fmla="*/ 152972 h 15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52971">
                  <a:moveTo>
                    <a:pt x="0" y="0"/>
                  </a:moveTo>
                  <a:lnTo>
                    <a:pt x="48768" y="15297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974F460B-00C8-1245-9E11-C673DF177FA3}"/>
                </a:ext>
              </a:extLst>
            </p:cNvPr>
            <p:cNvSpPr/>
            <p:nvPr/>
          </p:nvSpPr>
          <p:spPr>
            <a:xfrm>
              <a:off x="5304272" y="3336045"/>
              <a:ext cx="19051" cy="59532"/>
            </a:xfrm>
            <a:custGeom>
              <a:avLst/>
              <a:gdLst>
                <a:gd name="connsiteX0" fmla="*/ 0 w 19050"/>
                <a:gd name="connsiteY0" fmla="*/ 0 h 59531"/>
                <a:gd name="connsiteX1" fmla="*/ 19050 w 19050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59531">
                  <a:moveTo>
                    <a:pt x="0" y="0"/>
                  </a:moveTo>
                  <a:lnTo>
                    <a:pt x="19050" y="595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52993AAA-B7E9-B94E-885B-82A494A07F6C}"/>
                </a:ext>
              </a:extLst>
            </p:cNvPr>
            <p:cNvSpPr/>
            <p:nvPr/>
          </p:nvSpPr>
          <p:spPr>
            <a:xfrm>
              <a:off x="5061299" y="3477672"/>
              <a:ext cx="287749" cy="9524"/>
            </a:xfrm>
            <a:custGeom>
              <a:avLst/>
              <a:gdLst>
                <a:gd name="connsiteX0" fmla="*/ 0 w 287750"/>
                <a:gd name="connsiteY0" fmla="*/ 0 h 9525"/>
                <a:gd name="connsiteX1" fmla="*/ 287750 w 2877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750" h="9525">
                  <a:moveTo>
                    <a:pt x="0" y="0"/>
                  </a:moveTo>
                  <a:lnTo>
                    <a:pt x="28775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6678935" y="3200573"/>
            <a:ext cx="4207370" cy="707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БУСАД ХЯНАЛТЫН ТӨРЛҮҮДИЙГ ЯВУУЛАХ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275567" y="1439438"/>
            <a:ext cx="1668797" cy="58477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Боомтод оролт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0072114" y="5640427"/>
            <a:ext cx="1530768" cy="58477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ru-RU" sz="1600" dirty="0">
                <a:latin typeface="+mn-lt"/>
              </a:rPr>
              <a:t>Боомтоос гаралт</a:t>
            </a:r>
          </a:p>
        </p:txBody>
      </p:sp>
      <p:sp>
        <p:nvSpPr>
          <p:cNvPr id="113" name="Блок-схема: процесс 112"/>
          <p:cNvSpPr/>
          <p:nvPr/>
        </p:nvSpPr>
        <p:spPr>
          <a:xfrm>
            <a:off x="2889849" y="1690343"/>
            <a:ext cx="2234601" cy="707882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285750" marR="0" indent="-285750" algn="ctr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ХИЛИЙН</a:t>
            </a:r>
          </a:p>
          <a:p>
            <a:pPr marR="0" algn="ctr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0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ХЯНАЛТ</a:t>
            </a:r>
          </a:p>
        </p:txBody>
      </p:sp>
      <p:sp>
        <p:nvSpPr>
          <p:cNvPr id="114" name="Блок-схема: процесс 113"/>
          <p:cNvSpPr/>
          <p:nvPr/>
        </p:nvSpPr>
        <p:spPr>
          <a:xfrm>
            <a:off x="6464894" y="1690343"/>
            <a:ext cx="4635453" cy="707882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285750" marR="0" indent="-285750" algn="ctr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ТЭЭВЭР БА ГААЛИЙН ХЯНАЛТ</a:t>
            </a:r>
          </a:p>
        </p:txBody>
      </p:sp>
      <p:sp>
        <p:nvSpPr>
          <p:cNvPr id="142" name="Стрелка вправо 141"/>
          <p:cNvSpPr/>
          <p:nvPr/>
        </p:nvSpPr>
        <p:spPr>
          <a:xfrm>
            <a:off x="7871300" y="5146986"/>
            <a:ext cx="356705" cy="45853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43" name="Стрелка вниз 142"/>
          <p:cNvSpPr/>
          <p:nvPr/>
        </p:nvSpPr>
        <p:spPr>
          <a:xfrm>
            <a:off x="8551035" y="2603299"/>
            <a:ext cx="463170" cy="43123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44" name="Блок-схема: процесс 143"/>
          <p:cNvSpPr/>
          <p:nvPr/>
        </p:nvSpPr>
        <p:spPr>
          <a:xfrm>
            <a:off x="3481751" y="4651838"/>
            <a:ext cx="4118219" cy="1015659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R="0" algn="ctr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1" dirty="0">
                <a:solidFill>
                  <a:srgbClr val="000000"/>
                </a:solidFill>
                <a:ea typeface="+mj-ea"/>
                <a:cs typeface="+mj-cs"/>
              </a:rPr>
              <a:t>БАРААГ ГААЛИЙН ТРАНЗИТЫН ЖУРАМД ОРУУЛАХ</a:t>
            </a:r>
            <a:endParaRPr kumimoji="0" lang="ru-RU" sz="2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</p:txBody>
      </p:sp>
      <p:sp>
        <p:nvSpPr>
          <p:cNvPr id="145" name="Стрелка вправо 144"/>
          <p:cNvSpPr/>
          <p:nvPr/>
        </p:nvSpPr>
        <p:spPr>
          <a:xfrm>
            <a:off x="5443817" y="1815017"/>
            <a:ext cx="535193" cy="45853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46" name="Стрелка вниз 145"/>
          <p:cNvSpPr/>
          <p:nvPr/>
        </p:nvSpPr>
        <p:spPr>
          <a:xfrm>
            <a:off x="6556521" y="4091925"/>
            <a:ext cx="463170" cy="43123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47" name="Рисунок 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1300" r="1"/>
          <a:stretch/>
        </p:blipFill>
        <p:spPr bwMode="auto">
          <a:xfrm>
            <a:off x="263559" y="3167602"/>
            <a:ext cx="2787164" cy="3094189"/>
          </a:xfrm>
          <a:prstGeom prst="rect">
            <a:avLst/>
          </a:prstGeom>
        </p:spPr>
      </p:pic>
      <p:grpSp>
        <p:nvGrpSpPr>
          <p:cNvPr id="148" name="Рисунок 237"/>
          <p:cNvGrpSpPr/>
          <p:nvPr/>
        </p:nvGrpSpPr>
        <p:grpSpPr>
          <a:xfrm>
            <a:off x="10183404" y="4631246"/>
            <a:ext cx="883737" cy="545920"/>
            <a:chOff x="0" y="0"/>
            <a:chExt cx="698717" cy="393107"/>
          </a:xfrm>
        </p:grpSpPr>
        <p:sp>
          <p:nvSpPr>
            <p:cNvPr id="149" name="Полилиния 1700"/>
            <p:cNvSpPr/>
            <p:nvPr/>
          </p:nvSpPr>
          <p:spPr>
            <a:xfrm>
              <a:off x="163000" y="301359"/>
              <a:ext cx="316154" cy="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298" y="21600"/>
                  </a:lnTo>
                  <a:cubicBezTo>
                    <a:pt x="366" y="19200"/>
                    <a:pt x="400" y="16749"/>
                    <a:pt x="399" y="14292"/>
                  </a:cubicBezTo>
                  <a:cubicBezTo>
                    <a:pt x="400" y="9360"/>
                    <a:pt x="264" y="4485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0" name="Полилиния 1701"/>
            <p:cNvSpPr/>
            <p:nvPr/>
          </p:nvSpPr>
          <p:spPr>
            <a:xfrm>
              <a:off x="479153" y="75716"/>
              <a:ext cx="219565" cy="22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18"/>
                  </a:moveTo>
                  <a:lnTo>
                    <a:pt x="21600" y="21600"/>
                  </a:lnTo>
                  <a:lnTo>
                    <a:pt x="15915" y="21600"/>
                  </a:lnTo>
                  <a:cubicBezTo>
                    <a:pt x="14454" y="18483"/>
                    <a:pt x="10672" y="17108"/>
                    <a:pt x="7468" y="18530"/>
                  </a:cubicBezTo>
                  <a:cubicBezTo>
                    <a:pt x="6071" y="19150"/>
                    <a:pt x="4950" y="20240"/>
                    <a:pt x="431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9773" y="0"/>
                  </a:lnTo>
                  <a:cubicBezTo>
                    <a:pt x="10652" y="0"/>
                    <a:pt x="11480" y="401"/>
                    <a:pt x="12010" y="1083"/>
                  </a:cubicBezTo>
                  <a:lnTo>
                    <a:pt x="14283" y="4015"/>
                  </a:lnTo>
                  <a:lnTo>
                    <a:pt x="5173" y="4015"/>
                  </a:lnTo>
                  <a:cubicBezTo>
                    <a:pt x="4380" y="4015"/>
                    <a:pt x="3738" y="4639"/>
                    <a:pt x="3738" y="5410"/>
                  </a:cubicBezTo>
                  <a:lnTo>
                    <a:pt x="3738" y="10291"/>
                  </a:lnTo>
                  <a:cubicBezTo>
                    <a:pt x="3738" y="11062"/>
                    <a:pt x="4380" y="11686"/>
                    <a:pt x="5173" y="11686"/>
                  </a:cubicBezTo>
                  <a:lnTo>
                    <a:pt x="20249" y="11686"/>
                  </a:ln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1" name="Полилиния 1702"/>
            <p:cNvSpPr/>
            <p:nvPr/>
          </p:nvSpPr>
          <p:spPr>
            <a:xfrm>
              <a:off x="65044" y="289297"/>
              <a:ext cx="77932" cy="77932"/>
            </a:xfrm>
            <a:prstGeom prst="ellipse">
              <a:avLst/>
            </a:prstGeom>
            <a:solidFill>
              <a:srgbClr val="FFDF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2" name="Полилиния 1703"/>
            <p:cNvSpPr/>
            <p:nvPr/>
          </p:nvSpPr>
          <p:spPr>
            <a:xfrm>
              <a:off x="517128" y="261705"/>
              <a:ext cx="129644" cy="13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498" extrusionOk="0">
                  <a:moveTo>
                    <a:pt x="21442" y="10387"/>
                  </a:moveTo>
                  <a:cubicBezTo>
                    <a:pt x="21444" y="11109"/>
                    <a:pt x="21361" y="11829"/>
                    <a:pt x="21197" y="12534"/>
                  </a:cubicBezTo>
                  <a:cubicBezTo>
                    <a:pt x="19937" y="17992"/>
                    <a:pt x="14227" y="21453"/>
                    <a:pt x="8442" y="20264"/>
                  </a:cubicBezTo>
                  <a:cubicBezTo>
                    <a:pt x="4343" y="19422"/>
                    <a:pt x="1142" y="16401"/>
                    <a:pt x="249" y="12534"/>
                  </a:cubicBezTo>
                  <a:cubicBezTo>
                    <a:pt x="84" y="11829"/>
                    <a:pt x="2" y="11109"/>
                    <a:pt x="4" y="10387"/>
                  </a:cubicBezTo>
                  <a:cubicBezTo>
                    <a:pt x="-156" y="4803"/>
                    <a:pt x="4512" y="154"/>
                    <a:pt x="10430" y="3"/>
                  </a:cubicBezTo>
                  <a:cubicBezTo>
                    <a:pt x="16348" y="-147"/>
                    <a:pt x="21275" y="4258"/>
                    <a:pt x="21434" y="9842"/>
                  </a:cubicBezTo>
                  <a:cubicBezTo>
                    <a:pt x="21439" y="10023"/>
                    <a:pt x="21439" y="10205"/>
                    <a:pt x="21434" y="10387"/>
                  </a:cubicBezTo>
                  <a:close/>
                  <a:moveTo>
                    <a:pt x="17156" y="10387"/>
                  </a:moveTo>
                  <a:cubicBezTo>
                    <a:pt x="17156" y="7028"/>
                    <a:pt x="14271" y="4306"/>
                    <a:pt x="10711" y="4306"/>
                  </a:cubicBezTo>
                  <a:cubicBezTo>
                    <a:pt x="7152" y="4306"/>
                    <a:pt x="4266" y="7028"/>
                    <a:pt x="4266" y="10387"/>
                  </a:cubicBezTo>
                  <a:cubicBezTo>
                    <a:pt x="4266" y="13745"/>
                    <a:pt x="7152" y="16468"/>
                    <a:pt x="10711" y="16468"/>
                  </a:cubicBezTo>
                  <a:cubicBezTo>
                    <a:pt x="14268" y="16476"/>
                    <a:pt x="17159" y="13762"/>
                    <a:pt x="17168" y="10405"/>
                  </a:cubicBezTo>
                  <a:cubicBezTo>
                    <a:pt x="17168" y="10399"/>
                    <a:pt x="17168" y="10393"/>
                    <a:pt x="17168" y="10387"/>
                  </a:cubicBezTo>
                  <a:close/>
                </a:path>
              </a:pathLst>
            </a:cu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3" name="Полилиния 1704"/>
            <p:cNvSpPr/>
            <p:nvPr/>
          </p:nvSpPr>
          <p:spPr>
            <a:xfrm>
              <a:off x="39200" y="263474"/>
              <a:ext cx="129643" cy="1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0625" extrusionOk="0">
                  <a:moveTo>
                    <a:pt x="20623" y="6028"/>
                  </a:moveTo>
                  <a:cubicBezTo>
                    <a:pt x="21266" y="7371"/>
                    <a:pt x="21598" y="8831"/>
                    <a:pt x="21596" y="10308"/>
                  </a:cubicBezTo>
                  <a:cubicBezTo>
                    <a:pt x="21598" y="11044"/>
                    <a:pt x="21515" y="11778"/>
                    <a:pt x="21349" y="12497"/>
                  </a:cubicBezTo>
                  <a:cubicBezTo>
                    <a:pt x="20085" y="18063"/>
                    <a:pt x="14337" y="21596"/>
                    <a:pt x="8510" y="20389"/>
                  </a:cubicBezTo>
                  <a:cubicBezTo>
                    <a:pt x="4374" y="19532"/>
                    <a:pt x="1144" y="16447"/>
                    <a:pt x="247" y="12497"/>
                  </a:cubicBezTo>
                  <a:cubicBezTo>
                    <a:pt x="81" y="11778"/>
                    <a:pt x="-2" y="11044"/>
                    <a:pt x="0" y="10308"/>
                  </a:cubicBezTo>
                  <a:cubicBezTo>
                    <a:pt x="4" y="4611"/>
                    <a:pt x="4843" y="-4"/>
                    <a:pt x="10807" y="0"/>
                  </a:cubicBezTo>
                  <a:cubicBezTo>
                    <a:pt x="15032" y="3"/>
                    <a:pt x="18867" y="2358"/>
                    <a:pt x="20623" y="6028"/>
                  </a:cubicBezTo>
                  <a:close/>
                  <a:moveTo>
                    <a:pt x="17287" y="10308"/>
                  </a:moveTo>
                  <a:cubicBezTo>
                    <a:pt x="17287" y="6884"/>
                    <a:pt x="14381" y="4109"/>
                    <a:pt x="10796" y="4109"/>
                  </a:cubicBezTo>
                  <a:cubicBezTo>
                    <a:pt x="7211" y="4109"/>
                    <a:pt x="4305" y="6884"/>
                    <a:pt x="4305" y="10308"/>
                  </a:cubicBezTo>
                  <a:cubicBezTo>
                    <a:pt x="4305" y="13732"/>
                    <a:pt x="7211" y="16508"/>
                    <a:pt x="10796" y="16508"/>
                  </a:cubicBezTo>
                  <a:cubicBezTo>
                    <a:pt x="14379" y="16510"/>
                    <a:pt x="17285" y="13737"/>
                    <a:pt x="17287" y="10316"/>
                  </a:cubicBezTo>
                  <a:cubicBezTo>
                    <a:pt x="17287" y="10313"/>
                    <a:pt x="17287" y="10311"/>
                    <a:pt x="17287" y="10308"/>
                  </a:cubicBezTo>
                  <a:close/>
                </a:path>
              </a:pathLst>
            </a:cu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4" name="Полилиния 1705"/>
            <p:cNvSpPr/>
            <p:nvPr/>
          </p:nvSpPr>
          <p:spPr>
            <a:xfrm>
              <a:off x="542996" y="289297"/>
              <a:ext cx="77932" cy="77932"/>
            </a:xfrm>
            <a:prstGeom prst="ellipse">
              <a:avLst/>
            </a:prstGeom>
            <a:solidFill>
              <a:srgbClr val="FFDF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5" name="Полилиния 1706"/>
            <p:cNvSpPr/>
            <p:nvPr/>
          </p:nvSpPr>
          <p:spPr>
            <a:xfrm>
              <a:off x="0" y="34724"/>
              <a:ext cx="479154" cy="26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21"/>
                  </a:moveTo>
                  <a:lnTo>
                    <a:pt x="21600" y="21600"/>
                  </a:lnTo>
                  <a:lnTo>
                    <a:pt x="7348" y="21600"/>
                  </a:lnTo>
                  <a:cubicBezTo>
                    <a:pt x="6678" y="18961"/>
                    <a:pt x="4944" y="17799"/>
                    <a:pt x="3476" y="19003"/>
                  </a:cubicBezTo>
                  <a:cubicBezTo>
                    <a:pt x="2836" y="19528"/>
                    <a:pt x="2323" y="20450"/>
                    <a:pt x="2031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6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6" name="Полилиния 1707"/>
            <p:cNvSpPr/>
            <p:nvPr/>
          </p:nvSpPr>
          <p:spPr>
            <a:xfrm>
              <a:off x="640928" y="301359"/>
              <a:ext cx="57789" cy="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629" y="21600"/>
                  </a:lnTo>
                  <a:cubicBezTo>
                    <a:pt x="2001" y="19200"/>
                    <a:pt x="2188" y="16749"/>
                    <a:pt x="2184" y="14292"/>
                  </a:cubicBezTo>
                  <a:cubicBezTo>
                    <a:pt x="2187" y="9360"/>
                    <a:pt x="1442" y="4485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7" name="Полилиния 1708"/>
            <p:cNvSpPr/>
            <p:nvPr/>
          </p:nvSpPr>
          <p:spPr>
            <a:xfrm>
              <a:off x="517152" y="117579"/>
              <a:ext cx="167831" cy="8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77" y="21600"/>
                  </a:lnTo>
                  <a:cubicBezTo>
                    <a:pt x="840" y="21600"/>
                    <a:pt x="0" y="19841"/>
                    <a:pt x="0" y="17670"/>
                  </a:cubicBezTo>
                  <a:lnTo>
                    <a:pt x="0" y="3930"/>
                  </a:lnTo>
                  <a:cubicBezTo>
                    <a:pt x="0" y="1759"/>
                    <a:pt x="840" y="0"/>
                    <a:pt x="1877" y="0"/>
                  </a:cubicBezTo>
                  <a:lnTo>
                    <a:pt x="1379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8" name="Полилиния 1709"/>
            <p:cNvSpPr/>
            <p:nvPr/>
          </p:nvSpPr>
          <p:spPr>
            <a:xfrm>
              <a:off x="0" y="-1"/>
              <a:ext cx="479154" cy="34727"/>
            </a:xfrm>
            <a:prstGeom prst="rect">
              <a:avLst/>
            </a:pr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59" name="Полилиния 1710"/>
            <p:cNvSpPr/>
            <p:nvPr/>
          </p:nvSpPr>
          <p:spPr>
            <a:xfrm>
              <a:off x="-1" y="301359"/>
              <a:ext cx="45045" cy="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19750" y="4485"/>
                    <a:pt x="18794" y="9360"/>
                    <a:pt x="18798" y="14292"/>
                  </a:cubicBezTo>
                  <a:cubicBezTo>
                    <a:pt x="18793" y="16749"/>
                    <a:pt x="19032" y="19200"/>
                    <a:pt x="1951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0" name="Полилиния 1711"/>
            <p:cNvSpPr/>
            <p:nvPr/>
          </p:nvSpPr>
          <p:spPr>
            <a:xfrm>
              <a:off x="479153" y="301359"/>
              <a:ext cx="43843" cy="4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19699" y="4485"/>
                    <a:pt x="18717" y="9360"/>
                    <a:pt x="18722" y="14292"/>
                  </a:cubicBezTo>
                  <a:cubicBezTo>
                    <a:pt x="18716" y="16749"/>
                    <a:pt x="18962" y="19200"/>
                    <a:pt x="19453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1" name="Полилиния 1712"/>
            <p:cNvSpPr/>
            <p:nvPr/>
          </p:nvSpPr>
          <p:spPr>
            <a:xfrm>
              <a:off x="65044" y="289297"/>
              <a:ext cx="77932" cy="77932"/>
            </a:xfrm>
            <a:prstGeom prst="ellips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2" name="Полилиния 1713"/>
            <p:cNvSpPr/>
            <p:nvPr/>
          </p:nvSpPr>
          <p:spPr>
            <a:xfrm>
              <a:off x="39200" y="263474"/>
              <a:ext cx="129643" cy="1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0625" extrusionOk="0">
                  <a:moveTo>
                    <a:pt x="20623" y="6028"/>
                  </a:moveTo>
                  <a:cubicBezTo>
                    <a:pt x="21266" y="7371"/>
                    <a:pt x="21598" y="8831"/>
                    <a:pt x="21596" y="10308"/>
                  </a:cubicBezTo>
                  <a:cubicBezTo>
                    <a:pt x="21598" y="11044"/>
                    <a:pt x="21515" y="11778"/>
                    <a:pt x="21349" y="12497"/>
                  </a:cubicBezTo>
                  <a:cubicBezTo>
                    <a:pt x="20085" y="18063"/>
                    <a:pt x="14337" y="21596"/>
                    <a:pt x="8510" y="20389"/>
                  </a:cubicBezTo>
                  <a:cubicBezTo>
                    <a:pt x="4374" y="19532"/>
                    <a:pt x="1144" y="16447"/>
                    <a:pt x="247" y="12497"/>
                  </a:cubicBezTo>
                  <a:cubicBezTo>
                    <a:pt x="81" y="11778"/>
                    <a:pt x="-2" y="11044"/>
                    <a:pt x="0" y="10308"/>
                  </a:cubicBezTo>
                  <a:cubicBezTo>
                    <a:pt x="4" y="4611"/>
                    <a:pt x="4843" y="-4"/>
                    <a:pt x="10807" y="0"/>
                  </a:cubicBezTo>
                  <a:cubicBezTo>
                    <a:pt x="15032" y="3"/>
                    <a:pt x="18867" y="2358"/>
                    <a:pt x="20623" y="6028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3" name="Полилиния 1714"/>
            <p:cNvSpPr/>
            <p:nvPr/>
          </p:nvSpPr>
          <p:spPr>
            <a:xfrm>
              <a:off x="542996" y="289297"/>
              <a:ext cx="77932" cy="77932"/>
            </a:xfrm>
            <a:prstGeom prst="ellips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4" name="Полилиния 1715"/>
            <p:cNvSpPr/>
            <p:nvPr/>
          </p:nvSpPr>
          <p:spPr>
            <a:xfrm>
              <a:off x="517152" y="263441"/>
              <a:ext cx="129620" cy="12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0626" extrusionOk="0">
                  <a:moveTo>
                    <a:pt x="20623" y="6034"/>
                  </a:moveTo>
                  <a:cubicBezTo>
                    <a:pt x="21266" y="7377"/>
                    <a:pt x="21598" y="8838"/>
                    <a:pt x="21596" y="10315"/>
                  </a:cubicBezTo>
                  <a:cubicBezTo>
                    <a:pt x="21598" y="11051"/>
                    <a:pt x="21515" y="11785"/>
                    <a:pt x="21349" y="12504"/>
                  </a:cubicBezTo>
                  <a:cubicBezTo>
                    <a:pt x="20080" y="18070"/>
                    <a:pt x="14327" y="21599"/>
                    <a:pt x="8500" y="20387"/>
                  </a:cubicBezTo>
                  <a:cubicBezTo>
                    <a:pt x="4371" y="19528"/>
                    <a:pt x="1146" y="16448"/>
                    <a:pt x="247" y="12504"/>
                  </a:cubicBezTo>
                  <a:cubicBezTo>
                    <a:pt x="81" y="11785"/>
                    <a:pt x="-2" y="11051"/>
                    <a:pt x="0" y="10315"/>
                  </a:cubicBezTo>
                  <a:cubicBezTo>
                    <a:pt x="-1" y="4619"/>
                    <a:pt x="4833" y="1"/>
                    <a:pt x="10796" y="0"/>
                  </a:cubicBezTo>
                  <a:cubicBezTo>
                    <a:pt x="15026" y="-1"/>
                    <a:pt x="18867" y="2357"/>
                    <a:pt x="20623" y="603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5" name="Полилиния 1716"/>
            <p:cNvSpPr/>
            <p:nvPr/>
          </p:nvSpPr>
          <p:spPr>
            <a:xfrm flipH="1">
              <a:off x="517152" y="229364"/>
              <a:ext cx="31734" cy="1"/>
            </a:xfrm>
            <a:prstGeom prst="line">
              <a:avLst/>
            </a:prstGeom>
            <a:noFill/>
            <a:ln w="14288" cap="rnd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Полилиния 1717"/>
            <p:cNvSpPr/>
            <p:nvPr/>
          </p:nvSpPr>
          <p:spPr>
            <a:xfrm flipH="1">
              <a:off x="640928" y="301359"/>
              <a:ext cx="57789" cy="1"/>
            </a:xfrm>
            <a:prstGeom prst="line">
              <a:avLst/>
            </a:prstGeom>
            <a:noFill/>
            <a:ln w="14288" cap="rnd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Полилиния 1718"/>
            <p:cNvSpPr/>
            <p:nvPr/>
          </p:nvSpPr>
          <p:spPr>
            <a:xfrm>
              <a:off x="0" y="0"/>
              <a:ext cx="479154" cy="34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44" y="216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8" name="Полилиния 1719"/>
            <p:cNvSpPr/>
            <p:nvPr/>
          </p:nvSpPr>
          <p:spPr>
            <a:xfrm>
              <a:off x="479153" y="75693"/>
              <a:ext cx="219565" cy="26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lnTo>
                    <a:pt x="21600" y="21600"/>
                  </a:lnTo>
                  <a:lnTo>
                    <a:pt x="21600" y="11371"/>
                  </a:lnTo>
                  <a:lnTo>
                    <a:pt x="20249" y="9897"/>
                  </a:lnTo>
                  <a:lnTo>
                    <a:pt x="14283" y="3401"/>
                  </a:lnTo>
                  <a:lnTo>
                    <a:pt x="12010" y="917"/>
                  </a:lnTo>
                  <a:cubicBezTo>
                    <a:pt x="11480" y="340"/>
                    <a:pt x="10652" y="0"/>
                    <a:pt x="9773" y="0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69" name="Полилиния 1720"/>
            <p:cNvSpPr/>
            <p:nvPr/>
          </p:nvSpPr>
          <p:spPr>
            <a:xfrm>
              <a:off x="479153" y="342020"/>
              <a:ext cx="39461" cy="1"/>
            </a:xfrm>
            <a:prstGeom prst="lin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Полилиния 1721"/>
            <p:cNvSpPr/>
            <p:nvPr/>
          </p:nvSpPr>
          <p:spPr>
            <a:xfrm>
              <a:off x="517152" y="117579"/>
              <a:ext cx="167831" cy="8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96" y="0"/>
                  </a:moveTo>
                  <a:lnTo>
                    <a:pt x="1877" y="0"/>
                  </a:lnTo>
                  <a:cubicBezTo>
                    <a:pt x="840" y="0"/>
                    <a:pt x="0" y="1759"/>
                    <a:pt x="0" y="3930"/>
                  </a:cubicBezTo>
                  <a:lnTo>
                    <a:pt x="0" y="17670"/>
                  </a:lnTo>
                  <a:cubicBezTo>
                    <a:pt x="0" y="19841"/>
                    <a:pt x="840" y="21600"/>
                    <a:pt x="1877" y="21600"/>
                  </a:cubicBezTo>
                  <a:lnTo>
                    <a:pt x="21600" y="216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171" name="Полилиния 1722"/>
            <p:cNvSpPr/>
            <p:nvPr/>
          </p:nvSpPr>
          <p:spPr>
            <a:xfrm flipH="1" flipV="1">
              <a:off x="0" y="34724"/>
              <a:ext cx="479154" cy="1"/>
            </a:xfrm>
            <a:prstGeom prst="lin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Полилиния 1723"/>
            <p:cNvSpPr/>
            <p:nvPr/>
          </p:nvSpPr>
          <p:spPr>
            <a:xfrm flipH="1">
              <a:off x="-1" y="301359"/>
              <a:ext cx="45045" cy="1"/>
            </a:xfrm>
            <a:prstGeom prst="lin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Полилиния 1724"/>
            <p:cNvSpPr/>
            <p:nvPr/>
          </p:nvSpPr>
          <p:spPr>
            <a:xfrm>
              <a:off x="162976" y="301359"/>
              <a:ext cx="360020" cy="1"/>
            </a:xfrm>
            <a:prstGeom prst="line">
              <a:avLst/>
            </a:prstGeom>
            <a:noFill/>
            <a:ln w="14288" cap="flat">
              <a:solidFill>
                <a:srgbClr val="0053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74" name="Picture 2" descr="C:\Users\legkostupmv\Desktop\инспект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99" y="4234185"/>
            <a:ext cx="769124" cy="14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" name="Рисунок 769">
            <a:extLst>
              <a:ext uri="{FF2B5EF4-FFF2-40B4-BE49-F238E27FC236}">
                <a16:creationId xmlns:a16="http://schemas.microsoft.com/office/drawing/2014/main" id="{7C0EC689-5CED-054F-9DA6-72157391C659}"/>
              </a:ext>
            </a:extLst>
          </p:cNvPr>
          <p:cNvGrpSpPr/>
          <p:nvPr/>
        </p:nvGrpSpPr>
        <p:grpSpPr>
          <a:xfrm>
            <a:off x="8492883" y="4981796"/>
            <a:ext cx="776737" cy="629766"/>
            <a:chOff x="4879698" y="1461905"/>
            <a:chExt cx="2492948" cy="3487317"/>
          </a:xfrm>
        </p:grpSpPr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2AC3CBB6-8F30-CC4F-89D2-34570EE9151C}"/>
                </a:ext>
              </a:extLst>
            </p:cNvPr>
            <p:cNvSpPr/>
            <p:nvPr/>
          </p:nvSpPr>
          <p:spPr>
            <a:xfrm>
              <a:off x="5304766" y="3162321"/>
              <a:ext cx="267366" cy="468252"/>
            </a:xfrm>
            <a:custGeom>
              <a:avLst/>
              <a:gdLst>
                <a:gd name="connsiteX0" fmla="*/ 44768 w 267366"/>
                <a:gd name="connsiteY0" fmla="*/ 315278 h 468249"/>
                <a:gd name="connsiteX1" fmla="*/ 44768 w 267366"/>
                <a:gd name="connsiteY1" fmla="*/ 315278 h 468249"/>
                <a:gd name="connsiteX2" fmla="*/ 19050 w 267366"/>
                <a:gd name="connsiteY2" fmla="*/ 233267 h 468249"/>
                <a:gd name="connsiteX3" fmla="*/ 0 w 267366"/>
                <a:gd name="connsiteY3" fmla="*/ 173736 h 468249"/>
                <a:gd name="connsiteX4" fmla="*/ 173450 w 267366"/>
                <a:gd name="connsiteY4" fmla="*/ 0 h 468249"/>
                <a:gd name="connsiteX5" fmla="*/ 267367 w 267366"/>
                <a:gd name="connsiteY5" fmla="*/ 294322 h 468249"/>
                <a:gd name="connsiteX6" fmla="*/ 93440 w 267366"/>
                <a:gd name="connsiteY6" fmla="*/ 468249 h 46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366" h="468249">
                  <a:moveTo>
                    <a:pt x="44768" y="315278"/>
                  </a:moveTo>
                  <a:lnTo>
                    <a:pt x="44768" y="315278"/>
                  </a:lnTo>
                  <a:cubicBezTo>
                    <a:pt x="44815" y="285950"/>
                    <a:pt x="35833" y="257318"/>
                    <a:pt x="19050" y="233267"/>
                  </a:cubicBezTo>
                  <a:lnTo>
                    <a:pt x="0" y="173736"/>
                  </a:lnTo>
                  <a:lnTo>
                    <a:pt x="173450" y="0"/>
                  </a:lnTo>
                  <a:lnTo>
                    <a:pt x="267367" y="294322"/>
                  </a:lnTo>
                  <a:lnTo>
                    <a:pt x="93440" y="46824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02041CD6-856F-5941-B3EC-94AD02ADCA05}"/>
                </a:ext>
              </a:extLst>
            </p:cNvPr>
            <p:cNvSpPr/>
            <p:nvPr/>
          </p:nvSpPr>
          <p:spPr>
            <a:xfrm>
              <a:off x="6198403" y="2261916"/>
              <a:ext cx="274033" cy="474538"/>
            </a:xfrm>
            <a:custGeom>
              <a:avLst/>
              <a:gdLst>
                <a:gd name="connsiteX0" fmla="*/ 180118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022 h 474535"/>
                <a:gd name="connsiteX4" fmla="*/ 180118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118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022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8745E1A1-2B0C-8648-AA41-57C7D357D970}"/>
                </a:ext>
              </a:extLst>
            </p:cNvPr>
            <p:cNvSpPr/>
            <p:nvPr/>
          </p:nvSpPr>
          <p:spPr>
            <a:xfrm>
              <a:off x="6378519" y="2081891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418 h 474535"/>
                <a:gd name="connsiteX2" fmla="*/ 93916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418"/>
                  </a:lnTo>
                  <a:lnTo>
                    <a:pt x="93916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61128F6B-F7C6-6744-9AC9-C5C1063D8691}"/>
                </a:ext>
              </a:extLst>
            </p:cNvPr>
            <p:cNvSpPr/>
            <p:nvPr/>
          </p:nvSpPr>
          <p:spPr>
            <a:xfrm>
              <a:off x="7098707" y="1461905"/>
              <a:ext cx="273939" cy="374240"/>
            </a:xfrm>
            <a:custGeom>
              <a:avLst/>
              <a:gdLst>
                <a:gd name="connsiteX0" fmla="*/ 273939 w 273939"/>
                <a:gd name="connsiteY0" fmla="*/ 194215 h 374237"/>
                <a:gd name="connsiteX1" fmla="*/ 93917 w 273939"/>
                <a:gd name="connsiteY1" fmla="*/ 374237 h 374237"/>
                <a:gd name="connsiteX2" fmla="*/ 0 w 273939"/>
                <a:gd name="connsiteY2" fmla="*/ 79820 h 374237"/>
                <a:gd name="connsiteX3" fmla="*/ 79724 w 273939"/>
                <a:gd name="connsiteY3" fmla="*/ 0 h 374237"/>
                <a:gd name="connsiteX4" fmla="*/ 273939 w 273939"/>
                <a:gd name="connsiteY4" fmla="*/ 194215 h 37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939" h="374237">
                  <a:moveTo>
                    <a:pt x="273939" y="194215"/>
                  </a:moveTo>
                  <a:lnTo>
                    <a:pt x="93917" y="374237"/>
                  </a:lnTo>
                  <a:lnTo>
                    <a:pt x="0" y="79820"/>
                  </a:lnTo>
                  <a:lnTo>
                    <a:pt x="79724" y="0"/>
                  </a:lnTo>
                  <a:lnTo>
                    <a:pt x="273939" y="19421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CB2CE9F2-F4E1-5A4C-97B6-F2EF0D4B86E7}"/>
                </a:ext>
              </a:extLst>
            </p:cNvPr>
            <p:cNvSpPr/>
            <p:nvPr/>
          </p:nvSpPr>
          <p:spPr>
            <a:xfrm>
              <a:off x="5349057" y="3477601"/>
              <a:ext cx="49244" cy="202217"/>
            </a:xfrm>
            <a:custGeom>
              <a:avLst/>
              <a:gdLst>
                <a:gd name="connsiteX0" fmla="*/ 476 w 49244"/>
                <a:gd name="connsiteY0" fmla="*/ 0 h 202215"/>
                <a:gd name="connsiteX1" fmla="*/ 49244 w 49244"/>
                <a:gd name="connsiteY1" fmla="*/ 152971 h 202215"/>
                <a:gd name="connsiteX2" fmla="*/ 0 w 49244"/>
                <a:gd name="connsiteY2" fmla="*/ 202216 h 202215"/>
                <a:gd name="connsiteX3" fmla="*/ 0 w 49244"/>
                <a:gd name="connsiteY3" fmla="*/ 144018 h 202215"/>
                <a:gd name="connsiteX4" fmla="*/ 0 w 49244"/>
                <a:gd name="connsiteY4" fmla="*/ 95 h 202215"/>
                <a:gd name="connsiteX5" fmla="*/ 0 w 49244"/>
                <a:gd name="connsiteY5" fmla="*/ 0 h 202215"/>
                <a:gd name="connsiteX6" fmla="*/ 476 w 49244"/>
                <a:gd name="connsiteY6" fmla="*/ 0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44" h="202215">
                  <a:moveTo>
                    <a:pt x="476" y="0"/>
                  </a:moveTo>
                  <a:lnTo>
                    <a:pt x="49244" y="152971"/>
                  </a:lnTo>
                  <a:lnTo>
                    <a:pt x="0" y="202216"/>
                  </a:lnTo>
                  <a:lnTo>
                    <a:pt x="0" y="144018"/>
                  </a:lnTo>
                  <a:lnTo>
                    <a:pt x="0" y="95"/>
                  </a:lnTo>
                  <a:lnTo>
                    <a:pt x="0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BA326E94-24FE-E842-B0D7-20185BD65008}"/>
                </a:ext>
              </a:extLst>
            </p:cNvPr>
            <p:cNvSpPr/>
            <p:nvPr/>
          </p:nvSpPr>
          <p:spPr>
            <a:xfrm>
              <a:off x="4879698" y="3579138"/>
              <a:ext cx="181606" cy="375885"/>
            </a:xfrm>
            <a:custGeom>
              <a:avLst/>
              <a:gdLst>
                <a:gd name="connsiteX0" fmla="*/ 181607 w 181607"/>
                <a:gd name="connsiteY0" fmla="*/ 42481 h 375883"/>
                <a:gd name="connsiteX1" fmla="*/ 181607 w 181607"/>
                <a:gd name="connsiteY1" fmla="*/ 368522 h 375883"/>
                <a:gd name="connsiteX2" fmla="*/ 7328 w 181607"/>
                <a:gd name="connsiteY2" fmla="*/ 282750 h 375883"/>
                <a:gd name="connsiteX3" fmla="*/ 40161 w 181607"/>
                <a:gd name="connsiteY3" fmla="*/ 141446 h 375883"/>
                <a:gd name="connsiteX4" fmla="*/ 181607 w 181607"/>
                <a:gd name="connsiteY4" fmla="*/ 0 h 37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07" h="375883">
                  <a:moveTo>
                    <a:pt x="181607" y="42481"/>
                  </a:moveTo>
                  <a:lnTo>
                    <a:pt x="181607" y="368522"/>
                  </a:lnTo>
                  <a:cubicBezTo>
                    <a:pt x="109798" y="392963"/>
                    <a:pt x="31770" y="354559"/>
                    <a:pt x="7328" y="282750"/>
                  </a:cubicBezTo>
                  <a:cubicBezTo>
                    <a:pt x="-9521" y="233239"/>
                    <a:pt x="3204" y="178451"/>
                    <a:pt x="40161" y="141446"/>
                  </a:cubicBezTo>
                  <a:lnTo>
                    <a:pt x="181607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76B60D81-E329-9648-8880-A311CC742488}"/>
                </a:ext>
              </a:extLst>
            </p:cNvPr>
            <p:cNvSpPr/>
            <p:nvPr/>
          </p:nvSpPr>
          <p:spPr>
            <a:xfrm>
              <a:off x="6558543" y="1901868"/>
              <a:ext cx="274033" cy="474444"/>
            </a:xfrm>
            <a:custGeom>
              <a:avLst/>
              <a:gdLst>
                <a:gd name="connsiteX0" fmla="*/ 180022 w 274034"/>
                <a:gd name="connsiteY0" fmla="*/ 0 h 474440"/>
                <a:gd name="connsiteX1" fmla="*/ 274034 w 274034"/>
                <a:gd name="connsiteY1" fmla="*/ 294323 h 474440"/>
                <a:gd name="connsiteX2" fmla="*/ 274034 w 274034"/>
                <a:gd name="connsiteY2" fmla="*/ 294418 h 474440"/>
                <a:gd name="connsiteX3" fmla="*/ 94012 w 274034"/>
                <a:gd name="connsiteY3" fmla="*/ 474440 h 474440"/>
                <a:gd name="connsiteX4" fmla="*/ 0 w 274034"/>
                <a:gd name="connsiteY4" fmla="*/ 180023 h 474440"/>
                <a:gd name="connsiteX5" fmla="*/ 180022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022" y="0"/>
                  </a:moveTo>
                  <a:lnTo>
                    <a:pt x="274034" y="294323"/>
                  </a:lnTo>
                  <a:lnTo>
                    <a:pt x="274034" y="294418"/>
                  </a:lnTo>
                  <a:lnTo>
                    <a:pt x="94012" y="474440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88E4BEB3-3DAD-1F46-A826-A411C6980FF7}"/>
                </a:ext>
              </a:extLst>
            </p:cNvPr>
            <p:cNvSpPr/>
            <p:nvPr/>
          </p:nvSpPr>
          <p:spPr>
            <a:xfrm>
              <a:off x="4914622" y="4779201"/>
              <a:ext cx="581217" cy="170021"/>
            </a:xfrm>
            <a:custGeom>
              <a:avLst/>
              <a:gdLst>
                <a:gd name="connsiteX0" fmla="*/ 581216 w 581215"/>
                <a:gd name="connsiteY0" fmla="*/ 0 h 170021"/>
                <a:gd name="connsiteX1" fmla="*/ 581216 w 581215"/>
                <a:gd name="connsiteY1" fmla="*/ 170021 h 170021"/>
                <a:gd name="connsiteX2" fmla="*/ 0 w 581215"/>
                <a:gd name="connsiteY2" fmla="*/ 170021 h 170021"/>
                <a:gd name="connsiteX3" fmla="*/ 0 w 581215"/>
                <a:gd name="connsiteY3" fmla="*/ 0 h 170021"/>
                <a:gd name="connsiteX4" fmla="*/ 146685 w 581215"/>
                <a:gd name="connsiteY4" fmla="*/ 0 h 170021"/>
                <a:gd name="connsiteX5" fmla="*/ 434435 w 581215"/>
                <a:gd name="connsiteY5" fmla="*/ 0 h 170021"/>
                <a:gd name="connsiteX6" fmla="*/ 581216 w 581215"/>
                <a:gd name="connsiteY6" fmla="*/ 0 h 1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215" h="170021">
                  <a:moveTo>
                    <a:pt x="581216" y="0"/>
                  </a:moveTo>
                  <a:lnTo>
                    <a:pt x="581216" y="170021"/>
                  </a:lnTo>
                  <a:lnTo>
                    <a:pt x="0" y="170021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434435" y="0"/>
                  </a:lnTo>
                  <a:lnTo>
                    <a:pt x="58121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0AF0222C-85C3-4243-B95E-89E11955C943}"/>
                </a:ext>
              </a:extLst>
            </p:cNvPr>
            <p:cNvSpPr/>
            <p:nvPr/>
          </p:nvSpPr>
          <p:spPr>
            <a:xfrm>
              <a:off x="6018379" y="2441939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513"/>
                  </a:lnTo>
                  <a:lnTo>
                    <a:pt x="94012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E776BF8B-FC51-244C-8117-7F71F31BA3BB}"/>
                </a:ext>
              </a:extLst>
            </p:cNvPr>
            <p:cNvSpPr/>
            <p:nvPr/>
          </p:nvSpPr>
          <p:spPr>
            <a:xfrm>
              <a:off x="5838355" y="2621962"/>
              <a:ext cx="274033" cy="474538"/>
            </a:xfrm>
            <a:custGeom>
              <a:avLst/>
              <a:gdLst>
                <a:gd name="connsiteX0" fmla="*/ 180023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118 h 474535"/>
                <a:gd name="connsiteX4" fmla="*/ 180023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3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118"/>
                  </a:lnTo>
                  <a:lnTo>
                    <a:pt x="180023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FA8469B5-8C5D-9D45-92E2-61DEFADAB113}"/>
                </a:ext>
              </a:extLst>
            </p:cNvPr>
            <p:cNvSpPr/>
            <p:nvPr/>
          </p:nvSpPr>
          <p:spPr>
            <a:xfrm>
              <a:off x="5283430" y="3336057"/>
              <a:ext cx="39909" cy="59532"/>
            </a:xfrm>
            <a:custGeom>
              <a:avLst/>
              <a:gdLst>
                <a:gd name="connsiteX0" fmla="*/ 20860 w 39909"/>
                <a:gd name="connsiteY0" fmla="*/ 0 h 59531"/>
                <a:gd name="connsiteX1" fmla="*/ 39910 w 39909"/>
                <a:gd name="connsiteY1" fmla="*/ 59531 h 59531"/>
                <a:gd name="connsiteX2" fmla="*/ 0 w 39909"/>
                <a:gd name="connsiteY2" fmla="*/ 2086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09" h="59531">
                  <a:moveTo>
                    <a:pt x="20860" y="0"/>
                  </a:moveTo>
                  <a:lnTo>
                    <a:pt x="39910" y="59531"/>
                  </a:lnTo>
                  <a:cubicBezTo>
                    <a:pt x="29242" y="44177"/>
                    <a:pt x="15688" y="31042"/>
                    <a:pt x="0" y="2086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573417A6-BE84-C44B-9309-301EC2B5B0AA}"/>
                </a:ext>
              </a:extLst>
            </p:cNvPr>
            <p:cNvSpPr/>
            <p:nvPr/>
          </p:nvSpPr>
          <p:spPr>
            <a:xfrm>
              <a:off x="6918588" y="1541726"/>
              <a:ext cx="274033" cy="474444"/>
            </a:xfrm>
            <a:custGeom>
              <a:avLst/>
              <a:gdLst>
                <a:gd name="connsiteX0" fmla="*/ 180118 w 274034"/>
                <a:gd name="connsiteY0" fmla="*/ 0 h 474440"/>
                <a:gd name="connsiteX1" fmla="*/ 274034 w 274034"/>
                <a:gd name="connsiteY1" fmla="*/ 294418 h 474440"/>
                <a:gd name="connsiteX2" fmla="*/ 274034 w 274034"/>
                <a:gd name="connsiteY2" fmla="*/ 294513 h 474440"/>
                <a:gd name="connsiteX3" fmla="*/ 94012 w 274034"/>
                <a:gd name="connsiteY3" fmla="*/ 474440 h 474440"/>
                <a:gd name="connsiteX4" fmla="*/ 0 w 274034"/>
                <a:gd name="connsiteY4" fmla="*/ 180023 h 474440"/>
                <a:gd name="connsiteX5" fmla="*/ 180118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118" y="0"/>
                  </a:moveTo>
                  <a:lnTo>
                    <a:pt x="274034" y="294418"/>
                  </a:lnTo>
                  <a:lnTo>
                    <a:pt x="274034" y="294513"/>
                  </a:lnTo>
                  <a:lnTo>
                    <a:pt x="94012" y="474440"/>
                  </a:lnTo>
                  <a:lnTo>
                    <a:pt x="0" y="180023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9E9C2731-53D8-A948-A7EF-0EC7C8F049F8}"/>
                </a:ext>
              </a:extLst>
            </p:cNvPr>
            <p:cNvSpPr/>
            <p:nvPr/>
          </p:nvSpPr>
          <p:spPr>
            <a:xfrm>
              <a:off x="5478215" y="2982107"/>
              <a:ext cx="274033" cy="474538"/>
            </a:xfrm>
            <a:custGeom>
              <a:avLst/>
              <a:gdLst>
                <a:gd name="connsiteX0" fmla="*/ 180118 w 274034"/>
                <a:gd name="connsiteY0" fmla="*/ 0 h 474535"/>
                <a:gd name="connsiteX1" fmla="*/ 274034 w 274034"/>
                <a:gd name="connsiteY1" fmla="*/ 294513 h 474535"/>
                <a:gd name="connsiteX2" fmla="*/ 94012 w 274034"/>
                <a:gd name="connsiteY2" fmla="*/ 474535 h 474535"/>
                <a:gd name="connsiteX3" fmla="*/ 0 w 274034"/>
                <a:gd name="connsiteY3" fmla="*/ 180022 h 474535"/>
                <a:gd name="connsiteX4" fmla="*/ 180118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118" y="0"/>
                  </a:moveTo>
                  <a:lnTo>
                    <a:pt x="274034" y="294513"/>
                  </a:lnTo>
                  <a:lnTo>
                    <a:pt x="94012" y="474535"/>
                  </a:lnTo>
                  <a:lnTo>
                    <a:pt x="0" y="180022"/>
                  </a:lnTo>
                  <a:lnTo>
                    <a:pt x="180118" y="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ED92AE81-06D5-C543-907A-32FEB8EBF2A6}"/>
                </a:ext>
              </a:extLst>
            </p:cNvPr>
            <p:cNvSpPr/>
            <p:nvPr/>
          </p:nvSpPr>
          <p:spPr>
            <a:xfrm>
              <a:off x="6738567" y="1721749"/>
              <a:ext cx="274033" cy="474444"/>
            </a:xfrm>
            <a:custGeom>
              <a:avLst/>
              <a:gdLst>
                <a:gd name="connsiteX0" fmla="*/ 180022 w 274034"/>
                <a:gd name="connsiteY0" fmla="*/ 0 h 474440"/>
                <a:gd name="connsiteX1" fmla="*/ 274034 w 274034"/>
                <a:gd name="connsiteY1" fmla="*/ 294418 h 474440"/>
                <a:gd name="connsiteX2" fmla="*/ 274034 w 274034"/>
                <a:gd name="connsiteY2" fmla="*/ 294513 h 474440"/>
                <a:gd name="connsiteX3" fmla="*/ 94012 w 274034"/>
                <a:gd name="connsiteY3" fmla="*/ 474440 h 474440"/>
                <a:gd name="connsiteX4" fmla="*/ 0 w 274034"/>
                <a:gd name="connsiteY4" fmla="*/ 180118 h 474440"/>
                <a:gd name="connsiteX5" fmla="*/ 180022 w 274034"/>
                <a:gd name="connsiteY5" fmla="*/ 0 h 4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034" h="474440">
                  <a:moveTo>
                    <a:pt x="180022" y="0"/>
                  </a:moveTo>
                  <a:lnTo>
                    <a:pt x="274034" y="294418"/>
                  </a:lnTo>
                  <a:lnTo>
                    <a:pt x="274034" y="294513"/>
                  </a:lnTo>
                  <a:lnTo>
                    <a:pt x="94012" y="474440"/>
                  </a:lnTo>
                  <a:lnTo>
                    <a:pt x="0" y="180118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3F9DAD0A-9CD3-3E46-AE18-245480691950}"/>
                </a:ext>
              </a:extLst>
            </p:cNvPr>
            <p:cNvSpPr/>
            <p:nvPr/>
          </p:nvSpPr>
          <p:spPr>
            <a:xfrm>
              <a:off x="5658334" y="2802081"/>
              <a:ext cx="274033" cy="474538"/>
            </a:xfrm>
            <a:custGeom>
              <a:avLst/>
              <a:gdLst>
                <a:gd name="connsiteX0" fmla="*/ 180022 w 274034"/>
                <a:gd name="connsiteY0" fmla="*/ 0 h 474535"/>
                <a:gd name="connsiteX1" fmla="*/ 274034 w 274034"/>
                <a:gd name="connsiteY1" fmla="*/ 294418 h 474535"/>
                <a:gd name="connsiteX2" fmla="*/ 93917 w 274034"/>
                <a:gd name="connsiteY2" fmla="*/ 474536 h 474535"/>
                <a:gd name="connsiteX3" fmla="*/ 0 w 274034"/>
                <a:gd name="connsiteY3" fmla="*/ 180023 h 474535"/>
                <a:gd name="connsiteX4" fmla="*/ 180022 w 274034"/>
                <a:gd name="connsiteY4" fmla="*/ 0 h 47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474535">
                  <a:moveTo>
                    <a:pt x="180022" y="0"/>
                  </a:moveTo>
                  <a:lnTo>
                    <a:pt x="274034" y="294418"/>
                  </a:lnTo>
                  <a:lnTo>
                    <a:pt x="93917" y="474536"/>
                  </a:lnTo>
                  <a:lnTo>
                    <a:pt x="0" y="180023"/>
                  </a:lnTo>
                  <a:lnTo>
                    <a:pt x="18002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D135E71D-D5BF-DE46-A7DA-B0B1B581E535}"/>
                </a:ext>
              </a:extLst>
            </p:cNvPr>
            <p:cNvSpPr/>
            <p:nvPr/>
          </p:nvSpPr>
          <p:spPr>
            <a:xfrm>
              <a:off x="5061307" y="3333599"/>
              <a:ext cx="287750" cy="143999"/>
            </a:xfrm>
            <a:custGeom>
              <a:avLst/>
              <a:gdLst>
                <a:gd name="connsiteX0" fmla="*/ 262033 w 287750"/>
                <a:gd name="connsiteY0" fmla="*/ 61989 h 143999"/>
                <a:gd name="connsiteX1" fmla="*/ 287750 w 287750"/>
                <a:gd name="connsiteY1" fmla="*/ 143999 h 143999"/>
                <a:gd name="connsiteX2" fmla="*/ 0 w 287750"/>
                <a:gd name="connsiteY2" fmla="*/ 143999 h 143999"/>
                <a:gd name="connsiteX3" fmla="*/ 143656 w 287750"/>
                <a:gd name="connsiteY3" fmla="*/ 0 h 143999"/>
                <a:gd name="connsiteX4" fmla="*/ 262033 w 287750"/>
                <a:gd name="connsiteY4" fmla="*/ 61894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50" h="143999">
                  <a:moveTo>
                    <a:pt x="262033" y="61989"/>
                  </a:moveTo>
                  <a:cubicBezTo>
                    <a:pt x="278816" y="86039"/>
                    <a:pt x="287798" y="114672"/>
                    <a:pt x="287750" y="143999"/>
                  </a:cubicBezTo>
                  <a:lnTo>
                    <a:pt x="0" y="143999"/>
                  </a:lnTo>
                  <a:cubicBezTo>
                    <a:pt x="-95" y="64570"/>
                    <a:pt x="64227" y="95"/>
                    <a:pt x="143656" y="0"/>
                  </a:cubicBezTo>
                  <a:cubicBezTo>
                    <a:pt x="190881" y="-47"/>
                    <a:pt x="235125" y="23079"/>
                    <a:pt x="262033" y="61894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1A944A23-096F-9043-88A1-87FABFCD9C01}"/>
                </a:ext>
              </a:extLst>
            </p:cNvPr>
            <p:cNvSpPr/>
            <p:nvPr/>
          </p:nvSpPr>
          <p:spPr>
            <a:xfrm>
              <a:off x="5061307" y="3477695"/>
              <a:ext cx="287750" cy="1301503"/>
            </a:xfrm>
            <a:custGeom>
              <a:avLst/>
              <a:gdLst>
                <a:gd name="connsiteX0" fmla="*/ 287750 w 287750"/>
                <a:gd name="connsiteY0" fmla="*/ 202120 h 1301495"/>
                <a:gd name="connsiteX1" fmla="*/ 287750 w 287750"/>
                <a:gd name="connsiteY1" fmla="*/ 1301496 h 1301495"/>
                <a:gd name="connsiteX2" fmla="*/ 0 w 287750"/>
                <a:gd name="connsiteY2" fmla="*/ 1301496 h 1301495"/>
                <a:gd name="connsiteX3" fmla="*/ 0 w 287750"/>
                <a:gd name="connsiteY3" fmla="*/ 469964 h 1301495"/>
                <a:gd name="connsiteX4" fmla="*/ 0 w 287750"/>
                <a:gd name="connsiteY4" fmla="*/ 143923 h 1301495"/>
                <a:gd name="connsiteX5" fmla="*/ 0 w 287750"/>
                <a:gd name="connsiteY5" fmla="*/ 101441 h 1301495"/>
                <a:gd name="connsiteX6" fmla="*/ 0 w 287750"/>
                <a:gd name="connsiteY6" fmla="*/ 0 h 1301495"/>
                <a:gd name="connsiteX7" fmla="*/ 287750 w 287750"/>
                <a:gd name="connsiteY7" fmla="*/ 0 h 1301495"/>
                <a:gd name="connsiteX8" fmla="*/ 287750 w 287750"/>
                <a:gd name="connsiteY8" fmla="*/ 143923 h 1301495"/>
                <a:gd name="connsiteX9" fmla="*/ 287750 w 287750"/>
                <a:gd name="connsiteY9" fmla="*/ 202120 h 130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750" h="1301495">
                  <a:moveTo>
                    <a:pt x="287750" y="202120"/>
                  </a:moveTo>
                  <a:lnTo>
                    <a:pt x="287750" y="1301496"/>
                  </a:lnTo>
                  <a:lnTo>
                    <a:pt x="0" y="1301496"/>
                  </a:lnTo>
                  <a:lnTo>
                    <a:pt x="0" y="469964"/>
                  </a:lnTo>
                  <a:lnTo>
                    <a:pt x="0" y="143923"/>
                  </a:lnTo>
                  <a:lnTo>
                    <a:pt x="0" y="101441"/>
                  </a:lnTo>
                  <a:lnTo>
                    <a:pt x="0" y="0"/>
                  </a:lnTo>
                  <a:lnTo>
                    <a:pt x="287750" y="0"/>
                  </a:lnTo>
                  <a:lnTo>
                    <a:pt x="287750" y="143923"/>
                  </a:lnTo>
                  <a:lnTo>
                    <a:pt x="287750" y="20212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2E11E367-009B-9E43-A8F1-15F86B84634B}"/>
                </a:ext>
              </a:extLst>
            </p:cNvPr>
            <p:cNvSpPr/>
            <p:nvPr/>
          </p:nvSpPr>
          <p:spPr>
            <a:xfrm>
              <a:off x="5061307" y="3337477"/>
              <a:ext cx="287750" cy="1441724"/>
            </a:xfrm>
            <a:custGeom>
              <a:avLst/>
              <a:gdLst>
                <a:gd name="connsiteX0" fmla="*/ 287750 w 287750"/>
                <a:gd name="connsiteY0" fmla="*/ 1441715 h 1441714"/>
                <a:gd name="connsiteX1" fmla="*/ 287750 w 287750"/>
                <a:gd name="connsiteY1" fmla="*/ 140219 h 1441714"/>
                <a:gd name="connsiteX2" fmla="*/ 287750 w 287750"/>
                <a:gd name="connsiteY2" fmla="*/ 140219 h 1441714"/>
                <a:gd name="connsiteX3" fmla="*/ 140170 w 287750"/>
                <a:gd name="connsiteY3" fmla="*/ 49 h 1441714"/>
                <a:gd name="connsiteX4" fmla="*/ 0 w 287750"/>
                <a:gd name="connsiteY4" fmla="*/ 140219 h 1441714"/>
                <a:gd name="connsiteX5" fmla="*/ 0 w 287750"/>
                <a:gd name="connsiteY5" fmla="*/ 1441715 h 144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750" h="1441714">
                  <a:moveTo>
                    <a:pt x="287750" y="1441715"/>
                  </a:moveTo>
                  <a:lnTo>
                    <a:pt x="287750" y="140219"/>
                  </a:lnTo>
                  <a:lnTo>
                    <a:pt x="287750" y="140219"/>
                  </a:lnTo>
                  <a:cubicBezTo>
                    <a:pt x="285702" y="60761"/>
                    <a:pt x="219637" y="-1999"/>
                    <a:pt x="140170" y="49"/>
                  </a:cubicBezTo>
                  <a:cubicBezTo>
                    <a:pt x="63589" y="2020"/>
                    <a:pt x="1972" y="63638"/>
                    <a:pt x="0" y="140219"/>
                  </a:cubicBezTo>
                  <a:lnTo>
                    <a:pt x="0" y="144171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395D4319-CE1F-BB4C-82F4-E8F8528EFAB3}"/>
                </a:ext>
              </a:extLst>
            </p:cNvPr>
            <p:cNvSpPr/>
            <p:nvPr/>
          </p:nvSpPr>
          <p:spPr>
            <a:xfrm>
              <a:off x="4914622" y="4779201"/>
              <a:ext cx="581217" cy="170021"/>
            </a:xfrm>
            <a:custGeom>
              <a:avLst/>
              <a:gdLst>
                <a:gd name="connsiteX0" fmla="*/ 434435 w 581215"/>
                <a:gd name="connsiteY0" fmla="*/ 0 h 170021"/>
                <a:gd name="connsiteX1" fmla="*/ 581216 w 581215"/>
                <a:gd name="connsiteY1" fmla="*/ 0 h 170021"/>
                <a:gd name="connsiteX2" fmla="*/ 581216 w 581215"/>
                <a:gd name="connsiteY2" fmla="*/ 170021 h 170021"/>
                <a:gd name="connsiteX3" fmla="*/ 0 w 581215"/>
                <a:gd name="connsiteY3" fmla="*/ 170021 h 170021"/>
                <a:gd name="connsiteX4" fmla="*/ 0 w 581215"/>
                <a:gd name="connsiteY4" fmla="*/ 0 h 170021"/>
                <a:gd name="connsiteX5" fmla="*/ 146685 w 581215"/>
                <a:gd name="connsiteY5" fmla="*/ 0 h 170021"/>
                <a:gd name="connsiteX6" fmla="*/ 434435 w 581215"/>
                <a:gd name="connsiteY6" fmla="*/ 0 h 1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215" h="170021">
                  <a:moveTo>
                    <a:pt x="434435" y="0"/>
                  </a:moveTo>
                  <a:lnTo>
                    <a:pt x="581216" y="0"/>
                  </a:lnTo>
                  <a:lnTo>
                    <a:pt x="581216" y="170021"/>
                  </a:lnTo>
                  <a:lnTo>
                    <a:pt x="0" y="170021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434435" y="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7279C593-EFED-3749-87A9-E8CE0B4EB6AF}"/>
                </a:ext>
              </a:extLst>
            </p:cNvPr>
            <p:cNvSpPr/>
            <p:nvPr/>
          </p:nvSpPr>
          <p:spPr>
            <a:xfrm>
              <a:off x="4879698" y="3579138"/>
              <a:ext cx="181606" cy="375885"/>
            </a:xfrm>
            <a:custGeom>
              <a:avLst/>
              <a:gdLst>
                <a:gd name="connsiteX0" fmla="*/ 181607 w 181607"/>
                <a:gd name="connsiteY0" fmla="*/ 368522 h 375883"/>
                <a:gd name="connsiteX1" fmla="*/ 7328 w 181607"/>
                <a:gd name="connsiteY1" fmla="*/ 282750 h 375883"/>
                <a:gd name="connsiteX2" fmla="*/ 40161 w 181607"/>
                <a:gd name="connsiteY2" fmla="*/ 141446 h 375883"/>
                <a:gd name="connsiteX3" fmla="*/ 181607 w 181607"/>
                <a:gd name="connsiteY3" fmla="*/ 0 h 37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607" h="375883">
                  <a:moveTo>
                    <a:pt x="181607" y="368522"/>
                  </a:moveTo>
                  <a:cubicBezTo>
                    <a:pt x="109798" y="392963"/>
                    <a:pt x="31770" y="354559"/>
                    <a:pt x="7328" y="282750"/>
                  </a:cubicBezTo>
                  <a:cubicBezTo>
                    <a:pt x="-9521" y="233239"/>
                    <a:pt x="3204" y="178451"/>
                    <a:pt x="40161" y="141446"/>
                  </a:cubicBezTo>
                  <a:lnTo>
                    <a:pt x="181607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7D8CE530-D236-114A-9FFF-E64B5941ABB5}"/>
                </a:ext>
              </a:extLst>
            </p:cNvPr>
            <p:cNvSpPr/>
            <p:nvPr/>
          </p:nvSpPr>
          <p:spPr>
            <a:xfrm>
              <a:off x="5349057" y="2196287"/>
              <a:ext cx="1483520" cy="1483528"/>
            </a:xfrm>
            <a:custGeom>
              <a:avLst/>
              <a:gdLst>
                <a:gd name="connsiteX0" fmla="*/ 1483519 w 1483518"/>
                <a:gd name="connsiteY0" fmla="*/ 0 h 1483518"/>
                <a:gd name="connsiteX1" fmla="*/ 1303496 w 1483518"/>
                <a:gd name="connsiteY1" fmla="*/ 180022 h 1483518"/>
                <a:gd name="connsiteX2" fmla="*/ 1123378 w 1483518"/>
                <a:gd name="connsiteY2" fmla="*/ 360140 h 1483518"/>
                <a:gd name="connsiteX3" fmla="*/ 943356 w 1483518"/>
                <a:gd name="connsiteY3" fmla="*/ 540163 h 1483518"/>
                <a:gd name="connsiteX4" fmla="*/ 763334 w 1483518"/>
                <a:gd name="connsiteY4" fmla="*/ 720185 h 1483518"/>
                <a:gd name="connsiteX5" fmla="*/ 583311 w 1483518"/>
                <a:gd name="connsiteY5" fmla="*/ 900208 h 1483518"/>
                <a:gd name="connsiteX6" fmla="*/ 403193 w 1483518"/>
                <a:gd name="connsiteY6" fmla="*/ 1080326 h 1483518"/>
                <a:gd name="connsiteX7" fmla="*/ 223171 w 1483518"/>
                <a:gd name="connsiteY7" fmla="*/ 1260348 h 1483518"/>
                <a:gd name="connsiteX8" fmla="*/ 49244 w 1483518"/>
                <a:gd name="connsiteY8" fmla="*/ 1434275 h 1483518"/>
                <a:gd name="connsiteX9" fmla="*/ 0 w 1483518"/>
                <a:gd name="connsiteY9" fmla="*/ 1483519 h 1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518" h="1483518">
                  <a:moveTo>
                    <a:pt x="1483519" y="0"/>
                  </a:moveTo>
                  <a:lnTo>
                    <a:pt x="1303496" y="180022"/>
                  </a:lnTo>
                  <a:lnTo>
                    <a:pt x="1123378" y="360140"/>
                  </a:lnTo>
                  <a:lnTo>
                    <a:pt x="943356" y="540163"/>
                  </a:lnTo>
                  <a:lnTo>
                    <a:pt x="763334" y="720185"/>
                  </a:lnTo>
                  <a:lnTo>
                    <a:pt x="583311" y="900208"/>
                  </a:lnTo>
                  <a:lnTo>
                    <a:pt x="403193" y="1080326"/>
                  </a:lnTo>
                  <a:lnTo>
                    <a:pt x="223171" y="1260348"/>
                  </a:lnTo>
                  <a:lnTo>
                    <a:pt x="49244" y="1434275"/>
                  </a:lnTo>
                  <a:lnTo>
                    <a:pt x="0" y="148351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0ABCB6C7-E4ED-774E-9DD0-78A354855160}"/>
                </a:ext>
              </a:extLst>
            </p:cNvPr>
            <p:cNvSpPr/>
            <p:nvPr/>
          </p:nvSpPr>
          <p:spPr>
            <a:xfrm>
              <a:off x="6832579" y="2016264"/>
              <a:ext cx="180021" cy="179928"/>
            </a:xfrm>
            <a:custGeom>
              <a:avLst/>
              <a:gdLst>
                <a:gd name="connsiteX0" fmla="*/ 180023 w 180022"/>
                <a:gd name="connsiteY0" fmla="*/ 0 h 179927"/>
                <a:gd name="connsiteX1" fmla="*/ 0 w 180022"/>
                <a:gd name="connsiteY1" fmla="*/ 179927 h 17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22" h="179927">
                  <a:moveTo>
                    <a:pt x="180023" y="0"/>
                  </a:moveTo>
                  <a:lnTo>
                    <a:pt x="0" y="17992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DAEACBBF-E6D5-8545-8FAE-0914FA49017C}"/>
                </a:ext>
              </a:extLst>
            </p:cNvPr>
            <p:cNvSpPr/>
            <p:nvPr/>
          </p:nvSpPr>
          <p:spPr>
            <a:xfrm>
              <a:off x="7012600" y="1836242"/>
              <a:ext cx="180021" cy="179928"/>
            </a:xfrm>
            <a:custGeom>
              <a:avLst/>
              <a:gdLst>
                <a:gd name="connsiteX0" fmla="*/ 180023 w 180022"/>
                <a:gd name="connsiteY0" fmla="*/ 0 h 179927"/>
                <a:gd name="connsiteX1" fmla="*/ 0 w 180022"/>
                <a:gd name="connsiteY1" fmla="*/ 179927 h 17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22" h="179927">
                  <a:moveTo>
                    <a:pt x="180023" y="0"/>
                  </a:moveTo>
                  <a:lnTo>
                    <a:pt x="0" y="17992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88A15588-0640-DD4E-AB81-69B13A94725B}"/>
                </a:ext>
              </a:extLst>
            </p:cNvPr>
            <p:cNvSpPr/>
            <p:nvPr/>
          </p:nvSpPr>
          <p:spPr>
            <a:xfrm>
              <a:off x="5283428" y="1461905"/>
              <a:ext cx="2089215" cy="1895011"/>
            </a:xfrm>
            <a:custGeom>
              <a:avLst/>
              <a:gdLst>
                <a:gd name="connsiteX0" fmla="*/ 0 w 2089213"/>
                <a:gd name="connsiteY0" fmla="*/ 1894999 h 1894998"/>
                <a:gd name="connsiteX1" fmla="*/ 20860 w 2089213"/>
                <a:gd name="connsiteY1" fmla="*/ 1874139 h 1894998"/>
                <a:gd name="connsiteX2" fmla="*/ 194786 w 2089213"/>
                <a:gd name="connsiteY2" fmla="*/ 1700213 h 1894998"/>
                <a:gd name="connsiteX3" fmla="*/ 374904 w 2089213"/>
                <a:gd name="connsiteY3" fmla="*/ 1520190 h 1894998"/>
                <a:gd name="connsiteX4" fmla="*/ 554926 w 2089213"/>
                <a:gd name="connsiteY4" fmla="*/ 1340167 h 1894998"/>
                <a:gd name="connsiteX5" fmla="*/ 734949 w 2089213"/>
                <a:gd name="connsiteY5" fmla="*/ 1160050 h 1894998"/>
                <a:gd name="connsiteX6" fmla="*/ 914972 w 2089213"/>
                <a:gd name="connsiteY6" fmla="*/ 980027 h 1894998"/>
                <a:gd name="connsiteX7" fmla="*/ 1095089 w 2089213"/>
                <a:gd name="connsiteY7" fmla="*/ 800005 h 1894998"/>
                <a:gd name="connsiteX8" fmla="*/ 1275112 w 2089213"/>
                <a:gd name="connsiteY8" fmla="*/ 619982 h 1894998"/>
                <a:gd name="connsiteX9" fmla="*/ 1455134 w 2089213"/>
                <a:gd name="connsiteY9" fmla="*/ 439960 h 1894998"/>
                <a:gd name="connsiteX10" fmla="*/ 1635157 w 2089213"/>
                <a:gd name="connsiteY10" fmla="*/ 259842 h 1894998"/>
                <a:gd name="connsiteX11" fmla="*/ 1815274 w 2089213"/>
                <a:gd name="connsiteY11" fmla="*/ 79820 h 1894998"/>
                <a:gd name="connsiteX12" fmla="*/ 1894999 w 2089213"/>
                <a:gd name="connsiteY12" fmla="*/ 0 h 1894998"/>
                <a:gd name="connsiteX13" fmla="*/ 2089214 w 2089213"/>
                <a:gd name="connsiteY13" fmla="*/ 194215 h 1894998"/>
                <a:gd name="connsiteX14" fmla="*/ 1909191 w 2089213"/>
                <a:gd name="connsiteY14" fmla="*/ 374237 h 18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9213" h="1894998">
                  <a:moveTo>
                    <a:pt x="0" y="1894999"/>
                  </a:moveTo>
                  <a:lnTo>
                    <a:pt x="20860" y="1874139"/>
                  </a:lnTo>
                  <a:lnTo>
                    <a:pt x="194786" y="1700213"/>
                  </a:lnTo>
                  <a:lnTo>
                    <a:pt x="374904" y="1520190"/>
                  </a:lnTo>
                  <a:lnTo>
                    <a:pt x="554926" y="1340167"/>
                  </a:lnTo>
                  <a:lnTo>
                    <a:pt x="734949" y="1160050"/>
                  </a:lnTo>
                  <a:lnTo>
                    <a:pt x="914972" y="980027"/>
                  </a:lnTo>
                  <a:lnTo>
                    <a:pt x="1095089" y="800005"/>
                  </a:lnTo>
                  <a:lnTo>
                    <a:pt x="1275112" y="619982"/>
                  </a:lnTo>
                  <a:lnTo>
                    <a:pt x="1455134" y="439960"/>
                  </a:lnTo>
                  <a:lnTo>
                    <a:pt x="1635157" y="259842"/>
                  </a:lnTo>
                  <a:lnTo>
                    <a:pt x="1815274" y="79820"/>
                  </a:lnTo>
                  <a:lnTo>
                    <a:pt x="1894999" y="0"/>
                  </a:lnTo>
                  <a:lnTo>
                    <a:pt x="2089214" y="194215"/>
                  </a:lnTo>
                  <a:lnTo>
                    <a:pt x="1909191" y="37423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8A5AEB98-5298-B94F-A58C-E24D5D25A5AD}"/>
                </a:ext>
              </a:extLst>
            </p:cNvPr>
            <p:cNvSpPr/>
            <p:nvPr/>
          </p:nvSpPr>
          <p:spPr>
            <a:xfrm>
              <a:off x="7098704" y="1541726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7 w 93916"/>
                <a:gd name="connsiteY1" fmla="*/ 294418 h 294512"/>
                <a:gd name="connsiteX2" fmla="*/ 93917 w 93916"/>
                <a:gd name="connsiteY2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7" y="294418"/>
                  </a:lnTo>
                  <a:lnTo>
                    <a:pt x="93917" y="29451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019858C7-6363-D549-8DA7-BBC68E560E0C}"/>
                </a:ext>
              </a:extLst>
            </p:cNvPr>
            <p:cNvSpPr/>
            <p:nvPr/>
          </p:nvSpPr>
          <p:spPr>
            <a:xfrm>
              <a:off x="6918585" y="1721749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418 h 294512"/>
                <a:gd name="connsiteX2" fmla="*/ 94012 w 94011"/>
                <a:gd name="connsiteY2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418"/>
                  </a:lnTo>
                  <a:lnTo>
                    <a:pt x="94012" y="29451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022AE707-93E7-F044-B760-C9E22D9AB230}"/>
                </a:ext>
              </a:extLst>
            </p:cNvPr>
            <p:cNvSpPr/>
            <p:nvPr/>
          </p:nvSpPr>
          <p:spPr>
            <a:xfrm>
              <a:off x="6738561" y="1901869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323 h 294417"/>
                <a:gd name="connsiteX2" fmla="*/ 94012 w 94011"/>
                <a:gd name="connsiteY2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323"/>
                  </a:lnTo>
                  <a:lnTo>
                    <a:pt x="94012" y="29441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920CB8A1-1B7F-9F43-A27C-FA7CEBDF9D85}"/>
                </a:ext>
              </a:extLst>
            </p:cNvPr>
            <p:cNvSpPr/>
            <p:nvPr/>
          </p:nvSpPr>
          <p:spPr>
            <a:xfrm>
              <a:off x="6558534" y="2081892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418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55F729A7-EC52-2441-A218-171ED4F418F9}"/>
                </a:ext>
              </a:extLst>
            </p:cNvPr>
            <p:cNvSpPr/>
            <p:nvPr/>
          </p:nvSpPr>
          <p:spPr>
            <a:xfrm>
              <a:off x="6378510" y="2261917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6 w 93916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6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3F0DB01B-7A90-4A43-A113-D953CFD53BF1}"/>
                </a:ext>
              </a:extLst>
            </p:cNvPr>
            <p:cNvSpPr/>
            <p:nvPr/>
          </p:nvSpPr>
          <p:spPr>
            <a:xfrm>
              <a:off x="6198391" y="2441940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A338BC27-EC8A-DA4F-A7FF-BD24297CD8FE}"/>
                </a:ext>
              </a:extLst>
            </p:cNvPr>
            <p:cNvSpPr/>
            <p:nvPr/>
          </p:nvSpPr>
          <p:spPr>
            <a:xfrm>
              <a:off x="6018364" y="2621960"/>
              <a:ext cx="94012" cy="294513"/>
            </a:xfrm>
            <a:custGeom>
              <a:avLst/>
              <a:gdLst>
                <a:gd name="connsiteX0" fmla="*/ 0 w 94011"/>
                <a:gd name="connsiteY0" fmla="*/ 0 h 294512"/>
                <a:gd name="connsiteX1" fmla="*/ 94012 w 94011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2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2F3D590A-6A0C-804B-B985-60E9A5CB3D60}"/>
                </a:ext>
              </a:extLst>
            </p:cNvPr>
            <p:cNvSpPr/>
            <p:nvPr/>
          </p:nvSpPr>
          <p:spPr>
            <a:xfrm>
              <a:off x="5838340" y="2802080"/>
              <a:ext cx="94012" cy="294419"/>
            </a:xfrm>
            <a:custGeom>
              <a:avLst/>
              <a:gdLst>
                <a:gd name="connsiteX0" fmla="*/ 0 w 94011"/>
                <a:gd name="connsiteY0" fmla="*/ 0 h 294417"/>
                <a:gd name="connsiteX1" fmla="*/ 94012 w 94011"/>
                <a:gd name="connsiteY1" fmla="*/ 294418 h 29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417">
                  <a:moveTo>
                    <a:pt x="0" y="0"/>
                  </a:moveTo>
                  <a:lnTo>
                    <a:pt x="94012" y="294418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CF332ADD-2EA0-9C4F-827E-BF8339C7FDB6}"/>
                </a:ext>
              </a:extLst>
            </p:cNvPr>
            <p:cNvSpPr/>
            <p:nvPr/>
          </p:nvSpPr>
          <p:spPr>
            <a:xfrm>
              <a:off x="5658322" y="2982105"/>
              <a:ext cx="93917" cy="294513"/>
            </a:xfrm>
            <a:custGeom>
              <a:avLst/>
              <a:gdLst>
                <a:gd name="connsiteX0" fmla="*/ 0 w 93916"/>
                <a:gd name="connsiteY0" fmla="*/ 0 h 294512"/>
                <a:gd name="connsiteX1" fmla="*/ 93917 w 93916"/>
                <a:gd name="connsiteY1" fmla="*/ 294513 h 29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16" h="294512">
                  <a:moveTo>
                    <a:pt x="0" y="0"/>
                  </a:moveTo>
                  <a:lnTo>
                    <a:pt x="93917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15006E27-2BD8-0842-AB53-8A31B40BD65A}"/>
                </a:ext>
              </a:extLst>
            </p:cNvPr>
            <p:cNvSpPr/>
            <p:nvPr/>
          </p:nvSpPr>
          <p:spPr>
            <a:xfrm>
              <a:off x="5478201" y="3162125"/>
              <a:ext cx="94012" cy="294515"/>
            </a:xfrm>
            <a:custGeom>
              <a:avLst/>
              <a:gdLst>
                <a:gd name="connsiteX0" fmla="*/ 0 w 94011"/>
                <a:gd name="connsiteY0" fmla="*/ 0 h 294513"/>
                <a:gd name="connsiteX1" fmla="*/ 94012 w 94011"/>
                <a:gd name="connsiteY1" fmla="*/ 294513 h 29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011" h="294513">
                  <a:moveTo>
                    <a:pt x="0" y="0"/>
                  </a:moveTo>
                  <a:lnTo>
                    <a:pt x="94012" y="294513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D99DB644-3F54-1542-9EF5-9247172D07DF}"/>
                </a:ext>
              </a:extLst>
            </p:cNvPr>
            <p:cNvSpPr/>
            <p:nvPr/>
          </p:nvSpPr>
          <p:spPr>
            <a:xfrm>
              <a:off x="5349515" y="3477591"/>
              <a:ext cx="48769" cy="152972"/>
            </a:xfrm>
            <a:custGeom>
              <a:avLst/>
              <a:gdLst>
                <a:gd name="connsiteX0" fmla="*/ 0 w 48768"/>
                <a:gd name="connsiteY0" fmla="*/ 0 h 152971"/>
                <a:gd name="connsiteX1" fmla="*/ 48768 w 48768"/>
                <a:gd name="connsiteY1" fmla="*/ 152972 h 15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52971">
                  <a:moveTo>
                    <a:pt x="0" y="0"/>
                  </a:moveTo>
                  <a:lnTo>
                    <a:pt x="48768" y="15297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974F460B-00C8-1245-9E11-C673DF177FA3}"/>
                </a:ext>
              </a:extLst>
            </p:cNvPr>
            <p:cNvSpPr/>
            <p:nvPr/>
          </p:nvSpPr>
          <p:spPr>
            <a:xfrm>
              <a:off x="5304272" y="3336045"/>
              <a:ext cx="19051" cy="59532"/>
            </a:xfrm>
            <a:custGeom>
              <a:avLst/>
              <a:gdLst>
                <a:gd name="connsiteX0" fmla="*/ 0 w 19050"/>
                <a:gd name="connsiteY0" fmla="*/ 0 h 59531"/>
                <a:gd name="connsiteX1" fmla="*/ 19050 w 19050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59531">
                  <a:moveTo>
                    <a:pt x="0" y="0"/>
                  </a:moveTo>
                  <a:lnTo>
                    <a:pt x="19050" y="5953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52993AAA-B7E9-B94E-885B-82A494A07F6C}"/>
                </a:ext>
              </a:extLst>
            </p:cNvPr>
            <p:cNvSpPr/>
            <p:nvPr/>
          </p:nvSpPr>
          <p:spPr>
            <a:xfrm>
              <a:off x="5061299" y="3477672"/>
              <a:ext cx="287749" cy="9524"/>
            </a:xfrm>
            <a:custGeom>
              <a:avLst/>
              <a:gdLst>
                <a:gd name="connsiteX0" fmla="*/ 0 w 287750"/>
                <a:gd name="connsiteY0" fmla="*/ 0 h 9525"/>
                <a:gd name="connsiteX1" fmla="*/ 287750 w 2877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750" h="9525">
                  <a:moveTo>
                    <a:pt x="0" y="0"/>
                  </a:moveTo>
                  <a:lnTo>
                    <a:pt x="28775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633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79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БАРАА ДАГАЛДАХ БАРИМТ БИЧГИЙГ БҮРДҮҮЛЭХЭД ГАРГАДАГ АЛДААНУУД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213" name="Диаграмма 212"/>
          <p:cNvGraphicFramePr/>
          <p:nvPr>
            <p:extLst>
              <p:ext uri="{D42A27DB-BD31-4B8C-83A1-F6EECF244321}">
                <p14:modId xmlns:p14="http://schemas.microsoft.com/office/powerpoint/2010/main" val="2973303311"/>
              </p:ext>
            </p:extLst>
          </p:nvPr>
        </p:nvGraphicFramePr>
        <p:xfrm>
          <a:off x="154247" y="2390775"/>
          <a:ext cx="6604771" cy="348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9" name="TextBox 218"/>
          <p:cNvSpPr txBox="1"/>
          <p:nvPr/>
        </p:nvSpPr>
        <p:spPr>
          <a:xfrm>
            <a:off x="154247" y="5967050"/>
            <a:ext cx="501956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*ЗЗ — захиргааны зөрчил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247" y="1331001"/>
            <a:ext cx="6035156" cy="9193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err="1"/>
              <a:t>Ачааны</a:t>
            </a:r>
            <a:r>
              <a:rPr lang="ru-RU" sz="1600" dirty="0"/>
              <a:t> </a:t>
            </a:r>
            <a:r>
              <a:rPr lang="ru-RU" sz="1600" dirty="0" err="1"/>
              <a:t>баглаа</a:t>
            </a:r>
            <a:r>
              <a:rPr lang="ru-RU" sz="1600" dirty="0"/>
              <a:t> </a:t>
            </a:r>
            <a:r>
              <a:rPr lang="ru-RU" sz="1600" dirty="0" err="1"/>
              <a:t>боодлын</a:t>
            </a:r>
            <a:r>
              <a:rPr lang="ru-RU" sz="1600" dirty="0"/>
              <a:t> </a:t>
            </a:r>
            <a:r>
              <a:rPr lang="ru-RU" sz="1600" dirty="0" err="1"/>
              <a:t>тоо</a:t>
            </a:r>
            <a:r>
              <a:rPr lang="ru-RU" sz="1600" dirty="0"/>
              <a:t> </a:t>
            </a:r>
            <a:r>
              <a:rPr lang="ru-RU" sz="1600" dirty="0" err="1"/>
              <a:t>ширхэг</a:t>
            </a:r>
            <a:r>
              <a:rPr lang="ru-RU" sz="1600" dirty="0"/>
              <a:t> болон (</a:t>
            </a:r>
            <a:r>
              <a:rPr lang="ru-RU" sz="1600" dirty="0" err="1"/>
              <a:t>эсвэл</a:t>
            </a:r>
            <a:r>
              <a:rPr lang="ru-RU" sz="1600" dirty="0"/>
              <a:t>) </a:t>
            </a:r>
            <a:r>
              <a:rPr lang="ru-RU" sz="1600" dirty="0" err="1"/>
              <a:t>жинг</a:t>
            </a:r>
            <a:r>
              <a:rPr lang="ru-RU" sz="1600" dirty="0"/>
              <a:t> </a:t>
            </a:r>
            <a:r>
              <a:rPr lang="ru-RU" sz="1600" dirty="0" err="1"/>
              <a:t>худал</a:t>
            </a:r>
            <a:r>
              <a:rPr lang="ru-RU" sz="1600" dirty="0"/>
              <a:t> </a:t>
            </a:r>
            <a:r>
              <a:rPr lang="ru-RU" sz="1600" dirty="0" err="1"/>
              <a:t>мэдүүлэх</a:t>
            </a:r>
            <a:r>
              <a:rPr lang="ru-RU" sz="1600" dirty="0"/>
              <a:t> </a:t>
            </a:r>
            <a:r>
              <a:rPr lang="ru-RU" sz="1600" dirty="0" err="1"/>
              <a:t>нь</a:t>
            </a:r>
            <a:r>
              <a:rPr lang="ru-RU" sz="1600" dirty="0"/>
              <a:t> </a:t>
            </a:r>
            <a:r>
              <a:rPr lang="ru-RU" sz="1600" dirty="0" err="1"/>
              <a:t>тээвэрлэгчид</a:t>
            </a:r>
            <a:r>
              <a:rPr lang="ru-RU" sz="1600" dirty="0"/>
              <a:t> </a:t>
            </a:r>
            <a:r>
              <a:rPr lang="ru-RU" sz="1600" dirty="0" err="1"/>
              <a:t>захиргааны</a:t>
            </a:r>
            <a:r>
              <a:rPr lang="ru-RU" sz="1600" dirty="0"/>
              <a:t> </a:t>
            </a:r>
            <a:r>
              <a:rPr lang="ru-RU" sz="1600" dirty="0" err="1"/>
              <a:t>хариуцлага</a:t>
            </a:r>
            <a:r>
              <a:rPr lang="ru-RU" sz="1600" dirty="0"/>
              <a:t> </a:t>
            </a:r>
            <a:r>
              <a:rPr lang="ru-RU" sz="1600" dirty="0" err="1"/>
              <a:t>хүлээлгэх</a:t>
            </a:r>
            <a:r>
              <a:rPr lang="ru-RU" sz="1600" dirty="0"/>
              <a:t> </a:t>
            </a:r>
            <a:r>
              <a:rPr lang="ru-RU" sz="1600" dirty="0" err="1"/>
              <a:t>үндэслэл</a:t>
            </a:r>
            <a:r>
              <a:rPr lang="ru-RU" sz="1600" dirty="0"/>
              <a:t> </a:t>
            </a:r>
            <a:r>
              <a:rPr lang="ru-RU" sz="1600" dirty="0" err="1"/>
              <a:t>болно</a:t>
            </a:r>
            <a:endParaRPr lang="ru-RU" sz="1600" dirty="0"/>
          </a:p>
        </p:txBody>
      </p:sp>
      <p:pic>
        <p:nvPicPr>
          <p:cNvPr id="11" name="Рисунок 10" descr="СМР 21-11.pdf - Adobe Acrobat Reader (32-bit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14556" r="32452" b="6889"/>
          <a:stretch/>
        </p:blipFill>
        <p:spPr>
          <a:xfrm>
            <a:off x="7467600" y="876300"/>
            <a:ext cx="4666196" cy="56007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03329" y="3019427"/>
            <a:ext cx="2197369" cy="457200"/>
          </a:xfrm>
          <a:prstGeom prst="rect">
            <a:avLst/>
          </a:prstGeom>
          <a:solidFill>
            <a:schemeClr val="bg1"/>
          </a:solidFill>
          <a:ln w="635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2025.11.20-ны </a:t>
            </a:r>
            <a:r>
              <a:rPr lang="ru-RU" sz="1100" dirty="0" err="1">
                <a:solidFill>
                  <a:schemeClr val="tx1"/>
                </a:solidFill>
              </a:rPr>
              <a:t>өдрийн</a:t>
            </a:r>
            <a:r>
              <a:rPr lang="ru-RU" sz="1100" dirty="0">
                <a:solidFill>
                  <a:schemeClr val="tx1"/>
                </a:solidFill>
              </a:rPr>
              <a:t> №27/11 БАРААНЫ ЧЕК"-</a:t>
            </a:r>
            <a:r>
              <a:rPr lang="ru-RU" sz="1100" dirty="0" err="1">
                <a:solidFill>
                  <a:schemeClr val="tx1"/>
                </a:solidFill>
              </a:rPr>
              <a:t>ийн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дагуух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бараа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Нийт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баглаа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боодол</a:t>
            </a:r>
            <a:r>
              <a:rPr lang="ru-RU" sz="1100" b="1" dirty="0">
                <a:solidFill>
                  <a:schemeClr val="tx1"/>
                </a:solidFill>
              </a:rPr>
              <a:t> (место): 8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9201150" y="1747466"/>
            <a:ext cx="2990849" cy="908858"/>
          </a:xfrm>
          <a:prstGeom prst="wedgeEllipseCallout">
            <a:avLst>
              <a:gd name="adj1" fmla="val -33273"/>
              <a:gd name="adj2" fmla="val 110205"/>
            </a:avLst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Бодит газрын тоо — 33</a:t>
            </a: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844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ГААЛИЙН ТРАНЗИТЫН ЖУРАМ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914055" y="1704617"/>
            <a:ext cx="2407651" cy="573328"/>
          </a:xfrm>
          <a:prstGeom prst="curved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750176">
            <a:off x="2323243" y="4542357"/>
            <a:ext cx="2076660" cy="57332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2285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5" name="Полилиния 37"/>
          <p:cNvSpPr>
            <a:spLocks/>
          </p:cNvSpPr>
          <p:nvPr/>
        </p:nvSpPr>
        <p:spPr bwMode="auto">
          <a:xfrm>
            <a:off x="3828833" y="1306464"/>
            <a:ext cx="1492873" cy="4579280"/>
          </a:xfrm>
          <a:custGeom>
            <a:avLst/>
            <a:gdLst>
              <a:gd name="T0" fmla="*/ 0 w 947460"/>
              <a:gd name="T1" fmla="*/ 2404441 h 2405269"/>
              <a:gd name="T2" fmla="*/ 9951 w 947460"/>
              <a:gd name="T3" fmla="*/ 2374636 h 2405269"/>
              <a:gd name="T4" fmla="*/ 69654 w 947460"/>
              <a:gd name="T5" fmla="*/ 2344826 h 2405269"/>
              <a:gd name="T6" fmla="*/ 99508 w 947460"/>
              <a:gd name="T7" fmla="*/ 2324956 h 2405269"/>
              <a:gd name="T8" fmla="*/ 109459 w 947460"/>
              <a:gd name="T9" fmla="*/ 2295147 h 2405269"/>
              <a:gd name="T10" fmla="*/ 169164 w 947460"/>
              <a:gd name="T11" fmla="*/ 2275277 h 2405269"/>
              <a:gd name="T12" fmla="*/ 248771 w 947460"/>
              <a:gd name="T13" fmla="*/ 2215662 h 2405269"/>
              <a:gd name="T14" fmla="*/ 278623 w 947460"/>
              <a:gd name="T15" fmla="*/ 2195792 h 2405269"/>
              <a:gd name="T16" fmla="*/ 308473 w 947460"/>
              <a:gd name="T17" fmla="*/ 2175921 h 2405269"/>
              <a:gd name="T18" fmla="*/ 318424 w 947460"/>
              <a:gd name="T19" fmla="*/ 2146112 h 2405269"/>
              <a:gd name="T20" fmla="*/ 368180 w 947460"/>
              <a:gd name="T21" fmla="*/ 2116306 h 2405269"/>
              <a:gd name="T22" fmla="*/ 398032 w 947460"/>
              <a:gd name="T23" fmla="*/ 2086497 h 2405269"/>
              <a:gd name="T24" fmla="*/ 407984 w 947460"/>
              <a:gd name="T25" fmla="*/ 2056692 h 2405269"/>
              <a:gd name="T26" fmla="*/ 417935 w 947460"/>
              <a:gd name="T27" fmla="*/ 1957335 h 2405269"/>
              <a:gd name="T28" fmla="*/ 427884 w 947460"/>
              <a:gd name="T29" fmla="*/ 1768557 h 2405269"/>
              <a:gd name="T30" fmla="*/ 447785 w 947460"/>
              <a:gd name="T31" fmla="*/ 1708942 h 2405269"/>
              <a:gd name="T32" fmla="*/ 457736 w 947460"/>
              <a:gd name="T33" fmla="*/ 1639392 h 2405269"/>
              <a:gd name="T34" fmla="*/ 467687 w 947460"/>
              <a:gd name="T35" fmla="*/ 1609583 h 2405269"/>
              <a:gd name="T36" fmla="*/ 477638 w 947460"/>
              <a:gd name="T37" fmla="*/ 1569842 h 2405269"/>
              <a:gd name="T38" fmla="*/ 487589 w 947460"/>
              <a:gd name="T39" fmla="*/ 1540033 h 2405269"/>
              <a:gd name="T40" fmla="*/ 517442 w 947460"/>
              <a:gd name="T41" fmla="*/ 1520163 h 2405269"/>
              <a:gd name="T42" fmla="*/ 557244 w 947460"/>
              <a:gd name="T43" fmla="*/ 1440678 h 2405269"/>
              <a:gd name="T44" fmla="*/ 587096 w 947460"/>
              <a:gd name="T45" fmla="*/ 1430742 h 2405269"/>
              <a:gd name="T46" fmla="*/ 616949 w 947460"/>
              <a:gd name="T47" fmla="*/ 1400933 h 2405269"/>
              <a:gd name="T48" fmla="*/ 636852 w 947460"/>
              <a:gd name="T49" fmla="*/ 1341322 h 2405269"/>
              <a:gd name="T50" fmla="*/ 696554 w 947460"/>
              <a:gd name="T51" fmla="*/ 1311513 h 2405269"/>
              <a:gd name="T52" fmla="*/ 726408 w 947460"/>
              <a:gd name="T53" fmla="*/ 1261833 h 2405269"/>
              <a:gd name="T54" fmla="*/ 736359 w 947460"/>
              <a:gd name="T55" fmla="*/ 1232028 h 2405269"/>
              <a:gd name="T56" fmla="*/ 756261 w 947460"/>
              <a:gd name="T57" fmla="*/ 1202222 h 2405269"/>
              <a:gd name="T58" fmla="*/ 786114 w 947460"/>
              <a:gd name="T59" fmla="*/ 1142608 h 2405269"/>
              <a:gd name="T60" fmla="*/ 796063 w 947460"/>
              <a:gd name="T61" fmla="*/ 1082993 h 2405269"/>
              <a:gd name="T62" fmla="*/ 806013 w 947460"/>
              <a:gd name="T63" fmla="*/ 1033313 h 2405269"/>
              <a:gd name="T64" fmla="*/ 815964 w 947460"/>
              <a:gd name="T65" fmla="*/ 963763 h 2405269"/>
              <a:gd name="T66" fmla="*/ 835866 w 947460"/>
              <a:gd name="T67" fmla="*/ 894213 h 2405269"/>
              <a:gd name="T68" fmla="*/ 855768 w 947460"/>
              <a:gd name="T69" fmla="*/ 715369 h 2405269"/>
              <a:gd name="T70" fmla="*/ 865720 w 947460"/>
              <a:gd name="T71" fmla="*/ 685564 h 2405269"/>
              <a:gd name="T72" fmla="*/ 875671 w 947460"/>
              <a:gd name="T73" fmla="*/ 635884 h 2405269"/>
              <a:gd name="T74" fmla="*/ 895573 w 947460"/>
              <a:gd name="T75" fmla="*/ 606079 h 2405269"/>
              <a:gd name="T76" fmla="*/ 915472 w 947460"/>
              <a:gd name="T77" fmla="*/ 59614 h 2405269"/>
              <a:gd name="T78" fmla="*/ 935374 w 947460"/>
              <a:gd name="T79" fmla="*/ 39744 h 2405269"/>
              <a:gd name="T80" fmla="*/ 935374 w 947460"/>
              <a:gd name="T81" fmla="*/ 0 h 24052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47460" h="2405269">
                <a:moveTo>
                  <a:pt x="0" y="2405269"/>
                </a:moveTo>
                <a:cubicBezTo>
                  <a:pt x="3313" y="2395330"/>
                  <a:pt x="3394" y="2383633"/>
                  <a:pt x="9939" y="2375452"/>
                </a:cubicBezTo>
                <a:cubicBezTo>
                  <a:pt x="28926" y="2351718"/>
                  <a:pt x="45569" y="2357637"/>
                  <a:pt x="69574" y="2345634"/>
                </a:cubicBezTo>
                <a:cubicBezTo>
                  <a:pt x="80258" y="2340292"/>
                  <a:pt x="89453" y="2332382"/>
                  <a:pt x="99392" y="2325756"/>
                </a:cubicBezTo>
                <a:cubicBezTo>
                  <a:pt x="102705" y="2315817"/>
                  <a:pt x="100806" y="2302028"/>
                  <a:pt x="109331" y="2295939"/>
                </a:cubicBezTo>
                <a:cubicBezTo>
                  <a:pt x="126381" y="2283760"/>
                  <a:pt x="168965" y="2276061"/>
                  <a:pt x="168965" y="2276061"/>
                </a:cubicBezTo>
                <a:cubicBezTo>
                  <a:pt x="205738" y="2239288"/>
                  <a:pt x="181046" y="2261381"/>
                  <a:pt x="248479" y="2216426"/>
                </a:cubicBezTo>
                <a:lnTo>
                  <a:pt x="278296" y="2196548"/>
                </a:lnTo>
                <a:lnTo>
                  <a:pt x="308113" y="2176669"/>
                </a:lnTo>
                <a:cubicBezTo>
                  <a:pt x="311426" y="2166730"/>
                  <a:pt x="312662" y="2155836"/>
                  <a:pt x="318052" y="2146852"/>
                </a:cubicBezTo>
                <a:cubicBezTo>
                  <a:pt x="331695" y="2124115"/>
                  <a:pt x="344296" y="2124852"/>
                  <a:pt x="367748" y="2117034"/>
                </a:cubicBezTo>
                <a:cubicBezTo>
                  <a:pt x="377687" y="2107095"/>
                  <a:pt x="389768" y="2098912"/>
                  <a:pt x="397565" y="2087217"/>
                </a:cubicBezTo>
                <a:cubicBezTo>
                  <a:pt x="403377" y="2078500"/>
                  <a:pt x="405912" y="2067755"/>
                  <a:pt x="407505" y="2057400"/>
                </a:cubicBezTo>
                <a:cubicBezTo>
                  <a:pt x="412568" y="2024491"/>
                  <a:pt x="415153" y="1991225"/>
                  <a:pt x="417444" y="1958008"/>
                </a:cubicBezTo>
                <a:cubicBezTo>
                  <a:pt x="421781" y="1895123"/>
                  <a:pt x="419873" y="1831751"/>
                  <a:pt x="427383" y="1769165"/>
                </a:cubicBezTo>
                <a:cubicBezTo>
                  <a:pt x="429879" y="1748361"/>
                  <a:pt x="447261" y="1709530"/>
                  <a:pt x="447261" y="1709530"/>
                </a:cubicBezTo>
                <a:cubicBezTo>
                  <a:pt x="450574" y="1686339"/>
                  <a:pt x="452606" y="1662928"/>
                  <a:pt x="457200" y="1639956"/>
                </a:cubicBezTo>
                <a:cubicBezTo>
                  <a:pt x="459255" y="1629683"/>
                  <a:pt x="464261" y="1620212"/>
                  <a:pt x="467139" y="1610139"/>
                </a:cubicBezTo>
                <a:cubicBezTo>
                  <a:pt x="470892" y="1597004"/>
                  <a:pt x="473326" y="1583517"/>
                  <a:pt x="477079" y="1570382"/>
                </a:cubicBezTo>
                <a:cubicBezTo>
                  <a:pt x="479957" y="1560309"/>
                  <a:pt x="480473" y="1548746"/>
                  <a:pt x="487018" y="1540565"/>
                </a:cubicBezTo>
                <a:cubicBezTo>
                  <a:pt x="494480" y="1531237"/>
                  <a:pt x="506896" y="1527313"/>
                  <a:pt x="516835" y="1520687"/>
                </a:cubicBezTo>
                <a:cubicBezTo>
                  <a:pt x="526748" y="1490947"/>
                  <a:pt x="527678" y="1458523"/>
                  <a:pt x="556592" y="1441174"/>
                </a:cubicBezTo>
                <a:cubicBezTo>
                  <a:pt x="565576" y="1435784"/>
                  <a:pt x="576470" y="1434547"/>
                  <a:pt x="586409" y="1431234"/>
                </a:cubicBezTo>
                <a:cubicBezTo>
                  <a:pt x="596348" y="1421295"/>
                  <a:pt x="609400" y="1413704"/>
                  <a:pt x="616226" y="1401417"/>
                </a:cubicBezTo>
                <a:cubicBezTo>
                  <a:pt x="626402" y="1383100"/>
                  <a:pt x="616227" y="1348408"/>
                  <a:pt x="636105" y="1341782"/>
                </a:cubicBezTo>
                <a:cubicBezTo>
                  <a:pt x="677254" y="1328066"/>
                  <a:pt x="657205" y="1337654"/>
                  <a:pt x="695739" y="1311965"/>
                </a:cubicBezTo>
                <a:cubicBezTo>
                  <a:pt x="723899" y="1227493"/>
                  <a:pt x="684625" y="1330490"/>
                  <a:pt x="725557" y="1262269"/>
                </a:cubicBezTo>
                <a:cubicBezTo>
                  <a:pt x="730947" y="1253285"/>
                  <a:pt x="730811" y="1241823"/>
                  <a:pt x="735496" y="1232452"/>
                </a:cubicBezTo>
                <a:cubicBezTo>
                  <a:pt x="740838" y="1221768"/>
                  <a:pt x="750032" y="1213318"/>
                  <a:pt x="755374" y="1202634"/>
                </a:cubicBezTo>
                <a:cubicBezTo>
                  <a:pt x="796516" y="1120348"/>
                  <a:pt x="728230" y="1228438"/>
                  <a:pt x="785192" y="1143000"/>
                </a:cubicBezTo>
                <a:cubicBezTo>
                  <a:pt x="788505" y="1123122"/>
                  <a:pt x="791526" y="1103192"/>
                  <a:pt x="795131" y="1083365"/>
                </a:cubicBezTo>
                <a:cubicBezTo>
                  <a:pt x="798153" y="1066744"/>
                  <a:pt x="802293" y="1050333"/>
                  <a:pt x="805070" y="1033669"/>
                </a:cubicBezTo>
                <a:cubicBezTo>
                  <a:pt x="808921" y="1010561"/>
                  <a:pt x="810818" y="987144"/>
                  <a:pt x="815009" y="964095"/>
                </a:cubicBezTo>
                <a:cubicBezTo>
                  <a:pt x="820001" y="936641"/>
                  <a:pt x="826372" y="920067"/>
                  <a:pt x="834887" y="894521"/>
                </a:cubicBezTo>
                <a:cubicBezTo>
                  <a:pt x="841513" y="834886"/>
                  <a:pt x="835789" y="772539"/>
                  <a:pt x="854765" y="715617"/>
                </a:cubicBezTo>
                <a:cubicBezTo>
                  <a:pt x="858078" y="705678"/>
                  <a:pt x="862164" y="695964"/>
                  <a:pt x="864705" y="685800"/>
                </a:cubicBezTo>
                <a:cubicBezTo>
                  <a:pt x="868802" y="669411"/>
                  <a:pt x="868712" y="651922"/>
                  <a:pt x="874644" y="636104"/>
                </a:cubicBezTo>
                <a:cubicBezTo>
                  <a:pt x="878838" y="624919"/>
                  <a:pt x="887896" y="616226"/>
                  <a:pt x="894522" y="606287"/>
                </a:cubicBezTo>
                <a:cubicBezTo>
                  <a:pt x="947460" y="394528"/>
                  <a:pt x="879297" y="679775"/>
                  <a:pt x="914400" y="59634"/>
                </a:cubicBezTo>
                <a:cubicBezTo>
                  <a:pt x="914930" y="50278"/>
                  <a:pt x="931316" y="48646"/>
                  <a:pt x="934279" y="39756"/>
                </a:cubicBezTo>
                <a:cubicBezTo>
                  <a:pt x="938470" y="27184"/>
                  <a:pt x="934279" y="13252"/>
                  <a:pt x="934279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21706" y="1231448"/>
            <a:ext cx="2625502" cy="4890296"/>
            <a:chOff x="5321706" y="945698"/>
            <a:chExt cx="2625502" cy="489029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321706" y="1655506"/>
              <a:ext cx="2625502" cy="418048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228554" hangingPunct="1"/>
              <a:endParaRPr lang="ru-RU" b="1" kern="1200" dirty="0">
                <a:solidFill>
                  <a:schemeClr val="tx1"/>
                </a:solidFill>
                <a:ea typeface="+mn-ea"/>
                <a:cs typeface="Calibri"/>
              </a:endParaRPr>
            </a:p>
            <a:p>
              <a:pPr lvl="0" algn="ctr" defTabSz="228554" hangingPunct="1"/>
              <a:r>
                <a:rPr lang="ru-RU" b="1" kern="1200" dirty="0" err="1">
                  <a:solidFill>
                    <a:schemeClr val="tx1"/>
                  </a:solidFill>
                  <a:ea typeface="+mn-ea"/>
                  <a:cs typeface="Calibri"/>
                </a:rPr>
                <a:t>Хилийн</a:t>
              </a:r>
              <a:r>
                <a:rPr lang="ru-RU" b="1" kern="1200" dirty="0">
                  <a:solidFill>
                    <a:schemeClr val="tx1"/>
                  </a:solidFill>
                  <a:ea typeface="+mn-ea"/>
                  <a:cs typeface="Calibri"/>
                </a:rPr>
                <a:t> боомтод хяналт хийх</a:t>
              </a:r>
            </a:p>
            <a:p>
              <a:pPr lvl="0" algn="ctr" defTabSz="228554" hangingPunct="1"/>
              <a:endParaRPr lang="ru-RU" b="1" kern="1200" dirty="0">
                <a:solidFill>
                  <a:schemeClr val="tx1"/>
                </a:solidFill>
                <a:ea typeface="+mn-ea"/>
                <a:cs typeface="Calibri"/>
              </a:endParaRPr>
            </a:p>
            <a:p>
              <a:pPr lvl="0" algn="ctr" defTabSz="228554"/>
              <a:r>
                <a:rPr lang="ru-RU" b="1" dirty="0" err="1"/>
                <a:t>Цахим</a:t>
              </a:r>
              <a:r>
                <a:rPr lang="ru-RU" b="1" dirty="0"/>
                <a:t> </a:t>
              </a:r>
              <a:r>
                <a:rPr lang="ru-RU" b="1" dirty="0" err="1"/>
                <a:t>дамжин</a:t>
              </a:r>
              <a:r>
                <a:rPr lang="ru-RU" b="1" dirty="0"/>
                <a:t> </a:t>
              </a:r>
              <a:r>
                <a:rPr lang="ru-RU" b="1" dirty="0" err="1"/>
                <a:t>өнгөрөх</a:t>
              </a:r>
              <a:r>
                <a:rPr lang="ru-RU" b="1" dirty="0"/>
                <a:t> </a:t>
              </a:r>
              <a:r>
                <a:rPr lang="ru-RU" b="1" dirty="0" err="1"/>
                <a:t>мэдүүлгийн</a:t>
              </a:r>
              <a:r>
                <a:rPr lang="ru-RU" b="1" dirty="0"/>
                <a:t> </a:t>
              </a:r>
              <a:r>
                <a:rPr lang="ru-RU" b="1" dirty="0" err="1"/>
                <a:t>дугаарыг</a:t>
              </a:r>
              <a:r>
                <a:rPr lang="ru-RU" b="1" dirty="0"/>
                <a:t> </a:t>
              </a:r>
              <a:r>
                <a:rPr lang="ru-RU" b="1" dirty="0" err="1"/>
                <a:t>мэдэгдэх</a:t>
              </a:r>
              <a:r>
                <a:rPr lang="ru-RU" b="1" dirty="0"/>
                <a:t> </a:t>
              </a:r>
              <a:r>
                <a:rPr lang="ru-RU" b="1" dirty="0" err="1"/>
                <a:t>эсвэл</a:t>
              </a:r>
              <a:r>
                <a:rPr lang="ru-RU" b="1" dirty="0"/>
                <a:t> ТИР </a:t>
              </a:r>
              <a:r>
                <a:rPr lang="ru-RU" b="1" dirty="0" err="1"/>
                <a:t>карнет</a:t>
              </a:r>
              <a:r>
                <a:rPr lang="ru-RU" b="1" dirty="0"/>
                <a:t> (Олон </a:t>
              </a:r>
              <a:r>
                <a:rPr lang="ru-RU" b="1" dirty="0" err="1"/>
                <a:t>улсын</a:t>
              </a:r>
              <a:r>
                <a:rPr lang="ru-RU" b="1" dirty="0"/>
                <a:t> авто </a:t>
              </a:r>
              <a:r>
                <a:rPr lang="ru-RU" b="1" dirty="0" err="1"/>
                <a:t>тээврийн</a:t>
              </a:r>
              <a:r>
                <a:rPr lang="ru-RU" b="1" dirty="0"/>
                <a:t> </a:t>
              </a:r>
              <a:r>
                <a:rPr lang="ru-RU" b="1" dirty="0" err="1"/>
                <a:t>дэвтэр</a:t>
              </a:r>
              <a:r>
                <a:rPr lang="ru-RU" b="1" dirty="0"/>
                <a:t>)-</a:t>
              </a:r>
              <a:r>
                <a:rPr lang="ru-RU" b="1" dirty="0" err="1"/>
                <a:t>ийг</a:t>
              </a:r>
              <a:r>
                <a:rPr lang="ru-RU" b="1" dirty="0"/>
                <a:t> </a:t>
              </a:r>
              <a:r>
                <a:rPr lang="ru-RU" b="1" dirty="0" err="1"/>
                <a:t>үзүүлэх</a:t>
              </a:r>
              <a:endParaRPr lang="ru-RU" b="1" dirty="0"/>
            </a:p>
            <a:p>
              <a:pPr lvl="0" algn="ctr" defTabSz="228554"/>
              <a:endParaRPr lang="ru-RU" b="1" dirty="0"/>
            </a:p>
            <a:p>
              <a:pPr lvl="0" algn="ctr" defTabSz="228554"/>
              <a:r>
                <a:rPr lang="ru-RU" b="1" dirty="0" err="1"/>
                <a:t>Барааг</a:t>
              </a:r>
              <a:r>
                <a:rPr lang="ru-RU" b="1" dirty="0"/>
                <a:t> </a:t>
              </a:r>
              <a:r>
                <a:rPr lang="ru-RU" b="1" dirty="0" err="1"/>
                <a:t>дамжин</a:t>
              </a:r>
              <a:r>
                <a:rPr lang="ru-RU" b="1" dirty="0"/>
                <a:t> </a:t>
              </a:r>
              <a:r>
                <a:rPr lang="ru-RU" b="1" dirty="0" err="1"/>
                <a:t>өнгөрөх</a:t>
              </a:r>
              <a:r>
                <a:rPr lang="ru-RU" b="1" dirty="0"/>
                <a:t> </a:t>
              </a:r>
              <a:r>
                <a:rPr lang="ru-RU" b="1" dirty="0" err="1"/>
                <a:t>горимд</a:t>
              </a:r>
              <a:r>
                <a:rPr lang="ru-RU" b="1" dirty="0"/>
                <a:t> </a:t>
              </a:r>
              <a:r>
                <a:rPr lang="ru-RU" b="1" dirty="0" err="1"/>
                <a:t>байршуулах</a:t>
              </a:r>
              <a:endParaRPr lang="ru-RU" b="1" kern="1200" dirty="0">
                <a:solidFill>
                  <a:schemeClr val="tx1"/>
                </a:solidFill>
                <a:ea typeface="+mn-ea"/>
                <a:cs typeface="Calibri"/>
              </a:endParaRPr>
            </a:p>
          </p:txBody>
        </p:sp>
        <p:grpSp>
          <p:nvGrpSpPr>
            <p:cNvPr id="14" name="Рисунок 893">
              <a:extLst>
                <a:ext uri="{FF2B5EF4-FFF2-40B4-BE49-F238E27FC236}">
                  <a16:creationId xmlns:a16="http://schemas.microsoft.com/office/drawing/2014/main" id="{79D3E4BF-BCC2-2F40-B9C8-4CABB8FCB1A6}"/>
                </a:ext>
              </a:extLst>
            </p:cNvPr>
            <p:cNvGrpSpPr/>
            <p:nvPr/>
          </p:nvGrpSpPr>
          <p:grpSpPr>
            <a:xfrm>
              <a:off x="6224847" y="1056019"/>
              <a:ext cx="464887" cy="550402"/>
              <a:chOff x="5299519" y="2306288"/>
              <a:chExt cx="1593056" cy="2245328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DF3951B2-3B69-D94A-9457-373489E60855}"/>
                  </a:ext>
                </a:extLst>
              </p:cNvPr>
              <p:cNvSpPr/>
              <p:nvPr/>
            </p:nvSpPr>
            <p:spPr>
              <a:xfrm>
                <a:off x="5883401" y="3411378"/>
                <a:ext cx="425291" cy="312896"/>
              </a:xfrm>
              <a:custGeom>
                <a:avLst/>
                <a:gdLst>
                  <a:gd name="connsiteX0" fmla="*/ 0 w 425291"/>
                  <a:gd name="connsiteY0" fmla="*/ 180975 h 312896"/>
                  <a:gd name="connsiteX1" fmla="*/ 0 w 425291"/>
                  <a:gd name="connsiteY1" fmla="*/ 0 h 312896"/>
                  <a:gd name="connsiteX2" fmla="*/ 425291 w 425291"/>
                  <a:gd name="connsiteY2" fmla="*/ 0 h 312896"/>
                  <a:gd name="connsiteX3" fmla="*/ 425291 w 425291"/>
                  <a:gd name="connsiteY3" fmla="*/ 180975 h 312896"/>
                  <a:gd name="connsiteX4" fmla="*/ 212598 w 425291"/>
                  <a:gd name="connsiteY4" fmla="*/ 312896 h 31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291" h="312896">
                    <a:moveTo>
                      <a:pt x="0" y="180975"/>
                    </a:moveTo>
                    <a:lnTo>
                      <a:pt x="0" y="0"/>
                    </a:lnTo>
                    <a:cubicBezTo>
                      <a:pt x="126959" y="91621"/>
                      <a:pt x="298333" y="91621"/>
                      <a:pt x="425291" y="0"/>
                    </a:cubicBezTo>
                    <a:lnTo>
                      <a:pt x="425291" y="180975"/>
                    </a:lnTo>
                    <a:lnTo>
                      <a:pt x="212598" y="312896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8BD2DE5C-6C6B-E04D-B478-08B353438237}"/>
                  </a:ext>
                </a:extLst>
              </p:cNvPr>
              <p:cNvSpPr/>
              <p:nvPr/>
            </p:nvSpPr>
            <p:spPr>
              <a:xfrm>
                <a:off x="5487638" y="2306478"/>
                <a:ext cx="1216818" cy="586644"/>
              </a:xfrm>
              <a:custGeom>
                <a:avLst/>
                <a:gdLst>
                  <a:gd name="connsiteX0" fmla="*/ 233648 w 1216818"/>
                  <a:gd name="connsiteY0" fmla="*/ 567595 h 586644"/>
                  <a:gd name="connsiteX1" fmla="*/ 233648 w 1216818"/>
                  <a:gd name="connsiteY1" fmla="*/ 586645 h 586644"/>
                  <a:gd name="connsiteX2" fmla="*/ 0 w 1216818"/>
                  <a:gd name="connsiteY2" fmla="*/ 364141 h 586644"/>
                  <a:gd name="connsiteX3" fmla="*/ 608362 w 1216818"/>
                  <a:gd name="connsiteY3" fmla="*/ 0 h 586644"/>
                  <a:gd name="connsiteX4" fmla="*/ 1216819 w 1216818"/>
                  <a:gd name="connsiteY4" fmla="*/ 364141 h 586644"/>
                  <a:gd name="connsiteX5" fmla="*/ 983171 w 1216818"/>
                  <a:gd name="connsiteY5" fmla="*/ 586645 h 586644"/>
                  <a:gd name="connsiteX6" fmla="*/ 983171 w 1216818"/>
                  <a:gd name="connsiteY6" fmla="*/ 586645 h 586644"/>
                  <a:gd name="connsiteX7" fmla="*/ 983171 w 1216818"/>
                  <a:gd name="connsiteY7" fmla="*/ 443770 h 586644"/>
                  <a:gd name="connsiteX8" fmla="*/ 922687 w 1216818"/>
                  <a:gd name="connsiteY8" fmla="*/ 366427 h 586644"/>
                  <a:gd name="connsiteX9" fmla="*/ 294037 w 1216818"/>
                  <a:gd name="connsiteY9" fmla="*/ 366427 h 586644"/>
                  <a:gd name="connsiteX10" fmla="*/ 233458 w 1216818"/>
                  <a:gd name="connsiteY10" fmla="*/ 443770 h 586644"/>
                  <a:gd name="connsiteX11" fmla="*/ 233458 w 1216818"/>
                  <a:gd name="connsiteY11" fmla="*/ 56759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6818" h="586644">
                    <a:moveTo>
                      <a:pt x="233648" y="567595"/>
                    </a:moveTo>
                    <a:lnTo>
                      <a:pt x="233648" y="586645"/>
                    </a:lnTo>
                    <a:cubicBezTo>
                      <a:pt x="91345" y="534924"/>
                      <a:pt x="0" y="454533"/>
                      <a:pt x="0" y="364141"/>
                    </a:cubicBezTo>
                    <a:cubicBezTo>
                      <a:pt x="0" y="208217"/>
                      <a:pt x="272320" y="0"/>
                      <a:pt x="608362" y="0"/>
                    </a:cubicBezTo>
                    <a:cubicBezTo>
                      <a:pt x="944404" y="0"/>
                      <a:pt x="1216819" y="208217"/>
                      <a:pt x="1216819" y="364141"/>
                    </a:cubicBezTo>
                    <a:cubicBezTo>
                      <a:pt x="1216819" y="454533"/>
                      <a:pt x="1125379" y="534924"/>
                      <a:pt x="983171" y="586645"/>
                    </a:cubicBezTo>
                    <a:lnTo>
                      <a:pt x="983171" y="586645"/>
                    </a:lnTo>
                    <a:lnTo>
                      <a:pt x="983171" y="443770"/>
                    </a:lnTo>
                    <a:cubicBezTo>
                      <a:pt x="983123" y="407175"/>
                      <a:pt x="958196" y="375295"/>
                      <a:pt x="922687" y="366427"/>
                    </a:cubicBezTo>
                    <a:cubicBezTo>
                      <a:pt x="716366" y="314430"/>
                      <a:pt x="500358" y="314430"/>
                      <a:pt x="294037" y="366427"/>
                    </a:cubicBezTo>
                    <a:cubicBezTo>
                      <a:pt x="258509" y="375285"/>
                      <a:pt x="233543" y="407156"/>
                      <a:pt x="233458" y="443770"/>
                    </a:cubicBezTo>
                    <a:lnTo>
                      <a:pt x="233458" y="567595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3D376A35-83D1-0141-9C47-CEE9A33F6196}"/>
                  </a:ext>
                </a:extLst>
              </p:cNvPr>
              <p:cNvSpPr/>
              <p:nvPr/>
            </p:nvSpPr>
            <p:spPr>
              <a:xfrm>
                <a:off x="5299519" y="3679031"/>
                <a:ext cx="313467" cy="167925"/>
              </a:xfrm>
              <a:custGeom>
                <a:avLst/>
                <a:gdLst>
                  <a:gd name="connsiteX0" fmla="*/ 313468 w 313467"/>
                  <a:gd name="connsiteY0" fmla="*/ 0 h 167925"/>
                  <a:gd name="connsiteX1" fmla="*/ 313468 w 313467"/>
                  <a:gd name="connsiteY1" fmla="*/ 77914 h 167925"/>
                  <a:gd name="connsiteX2" fmla="*/ 0 w 313467"/>
                  <a:gd name="connsiteY2" fmla="*/ 167926 h 167925"/>
                  <a:gd name="connsiteX3" fmla="*/ 64198 w 313467"/>
                  <a:gd name="connsiteY3" fmla="*/ 79915 h 16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467" h="167925">
                    <a:moveTo>
                      <a:pt x="313468" y="0"/>
                    </a:moveTo>
                    <a:lnTo>
                      <a:pt x="313468" y="77914"/>
                    </a:lnTo>
                    <a:lnTo>
                      <a:pt x="0" y="167926"/>
                    </a:lnTo>
                    <a:cubicBezTo>
                      <a:pt x="-10" y="127749"/>
                      <a:pt x="25937" y="92173"/>
                      <a:pt x="64198" y="79915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868CF26E-A588-B34C-9CCC-0E57346DD0A3}"/>
                  </a:ext>
                </a:extLst>
              </p:cNvPr>
              <p:cNvSpPr/>
              <p:nvPr/>
            </p:nvSpPr>
            <p:spPr>
              <a:xfrm>
                <a:off x="5749194" y="3592353"/>
                <a:ext cx="346805" cy="347662"/>
              </a:xfrm>
              <a:custGeom>
                <a:avLst/>
                <a:gdLst>
                  <a:gd name="connsiteX0" fmla="*/ 241649 w 346805"/>
                  <a:gd name="connsiteY0" fmla="*/ 239839 h 347662"/>
                  <a:gd name="connsiteX1" fmla="*/ 136398 w 346805"/>
                  <a:gd name="connsiteY1" fmla="*/ 347663 h 347662"/>
                  <a:gd name="connsiteX2" fmla="*/ 0 w 346805"/>
                  <a:gd name="connsiteY2" fmla="*/ 43053 h 347662"/>
                  <a:gd name="connsiteX3" fmla="*/ 134207 w 346805"/>
                  <a:gd name="connsiteY3" fmla="*/ 0 h 347662"/>
                  <a:gd name="connsiteX4" fmla="*/ 346805 w 346805"/>
                  <a:gd name="connsiteY4" fmla="*/ 132017 h 347662"/>
                  <a:gd name="connsiteX5" fmla="*/ 241649 w 346805"/>
                  <a:gd name="connsiteY5" fmla="*/ 239839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805" h="347662">
                    <a:moveTo>
                      <a:pt x="241649" y="239839"/>
                    </a:moveTo>
                    <a:lnTo>
                      <a:pt x="136398" y="347663"/>
                    </a:lnTo>
                    <a:lnTo>
                      <a:pt x="0" y="43053"/>
                    </a:lnTo>
                    <a:lnTo>
                      <a:pt x="134207" y="0"/>
                    </a:lnTo>
                    <a:lnTo>
                      <a:pt x="346805" y="132017"/>
                    </a:lnTo>
                    <a:lnTo>
                      <a:pt x="241649" y="2398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A066C3B8-A086-384E-A092-5FD01A347727}"/>
                  </a:ext>
                </a:extLst>
              </p:cNvPr>
              <p:cNvSpPr/>
              <p:nvPr/>
            </p:nvSpPr>
            <p:spPr>
              <a:xfrm>
                <a:off x="6585203" y="3680745"/>
                <a:ext cx="307371" cy="165925"/>
              </a:xfrm>
              <a:custGeom>
                <a:avLst/>
                <a:gdLst>
                  <a:gd name="connsiteX0" fmla="*/ 0 w 307371"/>
                  <a:gd name="connsiteY0" fmla="*/ 76200 h 165925"/>
                  <a:gd name="connsiteX1" fmla="*/ 0 w 307371"/>
                  <a:gd name="connsiteY1" fmla="*/ 0 h 165925"/>
                  <a:gd name="connsiteX2" fmla="*/ 243174 w 307371"/>
                  <a:gd name="connsiteY2" fmla="*/ 77914 h 165925"/>
                  <a:gd name="connsiteX3" fmla="*/ 307372 w 307371"/>
                  <a:gd name="connsiteY3" fmla="*/ 165926 h 16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371" h="165925">
                    <a:moveTo>
                      <a:pt x="0" y="76200"/>
                    </a:moveTo>
                    <a:lnTo>
                      <a:pt x="0" y="0"/>
                    </a:lnTo>
                    <a:lnTo>
                      <a:pt x="243174" y="77914"/>
                    </a:lnTo>
                    <a:cubicBezTo>
                      <a:pt x="281435" y="90173"/>
                      <a:pt x="307382" y="125749"/>
                      <a:pt x="307372" y="165926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17CCC82D-0B51-4B45-80C8-4F7A887F868E}"/>
                  </a:ext>
                </a:extLst>
              </p:cNvPr>
              <p:cNvSpPr/>
              <p:nvPr/>
            </p:nvSpPr>
            <p:spPr>
              <a:xfrm>
                <a:off x="6098857" y="3635406"/>
                <a:ext cx="529875" cy="916209"/>
              </a:xfrm>
              <a:custGeom>
                <a:avLst/>
                <a:gdLst>
                  <a:gd name="connsiteX0" fmla="*/ 0 w 529875"/>
                  <a:gd name="connsiteY0" fmla="*/ 780574 h 916209"/>
                  <a:gd name="connsiteX1" fmla="*/ 130492 w 529875"/>
                  <a:gd name="connsiteY1" fmla="*/ 484632 h 916209"/>
                  <a:gd name="connsiteX2" fmla="*/ 209836 w 529875"/>
                  <a:gd name="connsiteY2" fmla="*/ 304609 h 916209"/>
                  <a:gd name="connsiteX3" fmla="*/ 344138 w 529875"/>
                  <a:gd name="connsiteY3" fmla="*/ 0 h 916209"/>
                  <a:gd name="connsiteX4" fmla="*/ 486346 w 529875"/>
                  <a:gd name="connsiteY4" fmla="*/ 45625 h 916209"/>
                  <a:gd name="connsiteX5" fmla="*/ 486346 w 529875"/>
                  <a:gd name="connsiteY5" fmla="*/ 121539 h 916209"/>
                  <a:gd name="connsiteX6" fmla="*/ 486346 w 529875"/>
                  <a:gd name="connsiteY6" fmla="*/ 281559 h 916209"/>
                  <a:gd name="connsiteX7" fmla="*/ 349758 w 529875"/>
                  <a:gd name="connsiteY7" fmla="*/ 381095 h 916209"/>
                  <a:gd name="connsiteX8" fmla="*/ 529876 w 529875"/>
                  <a:gd name="connsiteY8" fmla="*/ 373189 h 916209"/>
                  <a:gd name="connsiteX9" fmla="*/ 72866 w 529875"/>
                  <a:gd name="connsiteY9" fmla="*/ 916210 h 916209"/>
                  <a:gd name="connsiteX10" fmla="*/ 60769 w 529875"/>
                  <a:gd name="connsiteY10" fmla="*/ 916210 h 916209"/>
                  <a:gd name="connsiteX11" fmla="*/ 0 w 529875"/>
                  <a:gd name="connsiteY11" fmla="*/ 780669 h 916209"/>
                  <a:gd name="connsiteX12" fmla="*/ 0 w 529875"/>
                  <a:gd name="connsiteY12" fmla="*/ 780574 h 91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875" h="916209">
                    <a:moveTo>
                      <a:pt x="0" y="780574"/>
                    </a:moveTo>
                    <a:lnTo>
                      <a:pt x="130492" y="484632"/>
                    </a:lnTo>
                    <a:lnTo>
                      <a:pt x="209836" y="304609"/>
                    </a:lnTo>
                    <a:lnTo>
                      <a:pt x="344138" y="0"/>
                    </a:lnTo>
                    <a:lnTo>
                      <a:pt x="486346" y="45625"/>
                    </a:lnTo>
                    <a:lnTo>
                      <a:pt x="486346" y="121539"/>
                    </a:lnTo>
                    <a:lnTo>
                      <a:pt x="486346" y="281559"/>
                    </a:lnTo>
                    <a:lnTo>
                      <a:pt x="349758" y="381095"/>
                    </a:lnTo>
                    <a:lnTo>
                      <a:pt x="529876" y="373189"/>
                    </a:lnTo>
                    <a:lnTo>
                      <a:pt x="72866" y="916210"/>
                    </a:lnTo>
                    <a:lnTo>
                      <a:pt x="60769" y="916210"/>
                    </a:lnTo>
                    <a:lnTo>
                      <a:pt x="0" y="780669"/>
                    </a:lnTo>
                    <a:lnTo>
                      <a:pt x="0" y="78057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3419DC86-4236-A541-B413-5A85E0EE4FFA}"/>
                  </a:ext>
                </a:extLst>
              </p:cNvPr>
              <p:cNvSpPr/>
              <p:nvPr/>
            </p:nvSpPr>
            <p:spPr>
              <a:xfrm>
                <a:off x="6096000" y="3592353"/>
                <a:ext cx="346995" cy="347662"/>
              </a:xfrm>
              <a:custGeom>
                <a:avLst/>
                <a:gdLst>
                  <a:gd name="connsiteX0" fmla="*/ 212693 w 346995"/>
                  <a:gd name="connsiteY0" fmla="*/ 347663 h 347662"/>
                  <a:gd name="connsiteX1" fmla="*/ 106394 w 346995"/>
                  <a:gd name="connsiteY1" fmla="*/ 239839 h 347662"/>
                  <a:gd name="connsiteX2" fmla="*/ 0 w 346995"/>
                  <a:gd name="connsiteY2" fmla="*/ 132017 h 347662"/>
                  <a:gd name="connsiteX3" fmla="*/ 212693 w 346995"/>
                  <a:gd name="connsiteY3" fmla="*/ 0 h 347662"/>
                  <a:gd name="connsiteX4" fmla="*/ 346996 w 346995"/>
                  <a:gd name="connsiteY4" fmla="*/ 43053 h 347662"/>
                  <a:gd name="connsiteX5" fmla="*/ 212693 w 346995"/>
                  <a:gd name="connsiteY5" fmla="*/ 347663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995" h="347662">
                    <a:moveTo>
                      <a:pt x="212693" y="347663"/>
                    </a:moveTo>
                    <a:lnTo>
                      <a:pt x="106394" y="239839"/>
                    </a:lnTo>
                    <a:lnTo>
                      <a:pt x="0" y="132017"/>
                    </a:lnTo>
                    <a:lnTo>
                      <a:pt x="212693" y="0"/>
                    </a:lnTo>
                    <a:lnTo>
                      <a:pt x="346996" y="43053"/>
                    </a:lnTo>
                    <a:lnTo>
                      <a:pt x="212693" y="3476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E3B7437D-6F34-7D48-B87B-195F9767C1BD}"/>
                  </a:ext>
                </a:extLst>
              </p:cNvPr>
              <p:cNvSpPr/>
              <p:nvPr/>
            </p:nvSpPr>
            <p:spPr>
              <a:xfrm>
                <a:off x="6154769" y="3832193"/>
                <a:ext cx="153923" cy="287845"/>
              </a:xfrm>
              <a:custGeom>
                <a:avLst/>
                <a:gdLst>
                  <a:gd name="connsiteX0" fmla="*/ 74581 w 153923"/>
                  <a:gd name="connsiteY0" fmla="*/ 287846 h 287845"/>
                  <a:gd name="connsiteX1" fmla="*/ 0 w 153923"/>
                  <a:gd name="connsiteY1" fmla="*/ 81344 h 287845"/>
                  <a:gd name="connsiteX2" fmla="*/ 47625 w 153923"/>
                  <a:gd name="connsiteY2" fmla="*/ 0 h 287845"/>
                  <a:gd name="connsiteX3" fmla="*/ 153924 w 153923"/>
                  <a:gd name="connsiteY3" fmla="*/ 107823 h 287845"/>
                  <a:gd name="connsiteX4" fmla="*/ 74581 w 153923"/>
                  <a:gd name="connsiteY4" fmla="*/ 287846 h 28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23" h="287845">
                    <a:moveTo>
                      <a:pt x="74581" y="287846"/>
                    </a:moveTo>
                    <a:lnTo>
                      <a:pt x="0" y="81344"/>
                    </a:lnTo>
                    <a:lnTo>
                      <a:pt x="47625" y="0"/>
                    </a:lnTo>
                    <a:lnTo>
                      <a:pt x="153924" y="107823"/>
                    </a:lnTo>
                    <a:lnTo>
                      <a:pt x="74581" y="28784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74D89E20-5F52-3F46-8B8E-CAE907AE7A73}"/>
                  </a:ext>
                </a:extLst>
              </p:cNvPr>
              <p:cNvSpPr/>
              <p:nvPr/>
            </p:nvSpPr>
            <p:spPr>
              <a:xfrm>
                <a:off x="5990844" y="3724370"/>
                <a:ext cx="211550" cy="189166"/>
              </a:xfrm>
              <a:custGeom>
                <a:avLst/>
                <a:gdLst>
                  <a:gd name="connsiteX0" fmla="*/ 211550 w 211550"/>
                  <a:gd name="connsiteY0" fmla="*/ 107823 h 189166"/>
                  <a:gd name="connsiteX1" fmla="*/ 163925 w 211550"/>
                  <a:gd name="connsiteY1" fmla="*/ 189166 h 189166"/>
                  <a:gd name="connsiteX2" fmla="*/ 47625 w 211550"/>
                  <a:gd name="connsiteY2" fmla="*/ 189166 h 189166"/>
                  <a:gd name="connsiteX3" fmla="*/ 0 w 211550"/>
                  <a:gd name="connsiteY3" fmla="*/ 107823 h 189166"/>
                  <a:gd name="connsiteX4" fmla="*/ 105156 w 211550"/>
                  <a:gd name="connsiteY4" fmla="*/ 0 h 189166"/>
                  <a:gd name="connsiteX5" fmla="*/ 211550 w 211550"/>
                  <a:gd name="connsiteY5" fmla="*/ 107823 h 18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550" h="189166">
                    <a:moveTo>
                      <a:pt x="211550" y="107823"/>
                    </a:moveTo>
                    <a:lnTo>
                      <a:pt x="163925" y="189166"/>
                    </a:lnTo>
                    <a:lnTo>
                      <a:pt x="47625" y="189166"/>
                    </a:lnTo>
                    <a:lnTo>
                      <a:pt x="0" y="107823"/>
                    </a:lnTo>
                    <a:lnTo>
                      <a:pt x="105156" y="0"/>
                    </a:lnTo>
                    <a:lnTo>
                      <a:pt x="211550" y="107823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BB559E8B-7E53-3B44-9FDD-4BB351165DDC}"/>
                  </a:ext>
                </a:extLst>
              </p:cNvPr>
              <p:cNvSpPr/>
              <p:nvPr/>
            </p:nvSpPr>
            <p:spPr>
              <a:xfrm>
                <a:off x="5299519" y="3756945"/>
                <a:ext cx="727043" cy="794670"/>
              </a:xfrm>
              <a:custGeom>
                <a:avLst/>
                <a:gdLst>
                  <a:gd name="connsiteX0" fmla="*/ 0 w 727043"/>
                  <a:gd name="connsiteY0" fmla="*/ 90011 h 794670"/>
                  <a:gd name="connsiteX1" fmla="*/ 313468 w 727043"/>
                  <a:gd name="connsiteY1" fmla="*/ 0 h 794670"/>
                  <a:gd name="connsiteX2" fmla="*/ 313468 w 727043"/>
                  <a:gd name="connsiteY2" fmla="*/ 160020 h 794670"/>
                  <a:gd name="connsiteX3" fmla="*/ 450056 w 727043"/>
                  <a:gd name="connsiteY3" fmla="*/ 259556 h 794670"/>
                  <a:gd name="connsiteX4" fmla="*/ 270034 w 727043"/>
                  <a:gd name="connsiteY4" fmla="*/ 251651 h 794670"/>
                  <a:gd name="connsiteX5" fmla="*/ 727043 w 727043"/>
                  <a:gd name="connsiteY5" fmla="*/ 794671 h 794670"/>
                  <a:gd name="connsiteX6" fmla="*/ 258413 w 727043"/>
                  <a:gd name="connsiteY6" fmla="*/ 794671 h 794670"/>
                  <a:gd name="connsiteX7" fmla="*/ 0 w 727043"/>
                  <a:gd name="connsiteY7" fmla="*/ 794671 h 794670"/>
                  <a:gd name="connsiteX8" fmla="*/ 0 w 727043"/>
                  <a:gd name="connsiteY8" fmla="*/ 90011 h 79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7043" h="794670">
                    <a:moveTo>
                      <a:pt x="0" y="90011"/>
                    </a:moveTo>
                    <a:lnTo>
                      <a:pt x="313468" y="0"/>
                    </a:lnTo>
                    <a:lnTo>
                      <a:pt x="313468" y="160020"/>
                    </a:lnTo>
                    <a:lnTo>
                      <a:pt x="450056" y="259556"/>
                    </a:lnTo>
                    <a:lnTo>
                      <a:pt x="270034" y="251651"/>
                    </a:lnTo>
                    <a:lnTo>
                      <a:pt x="727043" y="794671"/>
                    </a:lnTo>
                    <a:lnTo>
                      <a:pt x="258413" y="794671"/>
                    </a:lnTo>
                    <a:lnTo>
                      <a:pt x="0" y="794671"/>
                    </a:lnTo>
                    <a:lnTo>
                      <a:pt x="0" y="90011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3F27F039-9501-D143-9170-EBBD40CBCBFE}"/>
                  </a:ext>
                </a:extLst>
              </p:cNvPr>
              <p:cNvSpPr/>
              <p:nvPr/>
            </p:nvSpPr>
            <p:spPr>
              <a:xfrm>
                <a:off x="5569553" y="3635406"/>
                <a:ext cx="590073" cy="916209"/>
              </a:xfrm>
              <a:custGeom>
                <a:avLst/>
                <a:gdLst>
                  <a:gd name="connsiteX0" fmla="*/ 43434 w 590073"/>
                  <a:gd name="connsiteY0" fmla="*/ 281559 h 916209"/>
                  <a:gd name="connsiteX1" fmla="*/ 43434 w 590073"/>
                  <a:gd name="connsiteY1" fmla="*/ 121539 h 916209"/>
                  <a:gd name="connsiteX2" fmla="*/ 43434 w 590073"/>
                  <a:gd name="connsiteY2" fmla="*/ 43624 h 916209"/>
                  <a:gd name="connsiteX3" fmla="*/ 179642 w 590073"/>
                  <a:gd name="connsiteY3" fmla="*/ 0 h 916209"/>
                  <a:gd name="connsiteX4" fmla="*/ 316040 w 590073"/>
                  <a:gd name="connsiteY4" fmla="*/ 304609 h 916209"/>
                  <a:gd name="connsiteX5" fmla="*/ 396716 w 590073"/>
                  <a:gd name="connsiteY5" fmla="*/ 484632 h 916209"/>
                  <a:gd name="connsiteX6" fmla="*/ 529304 w 590073"/>
                  <a:gd name="connsiteY6" fmla="*/ 780574 h 916209"/>
                  <a:gd name="connsiteX7" fmla="*/ 529304 w 590073"/>
                  <a:gd name="connsiteY7" fmla="*/ 780669 h 916209"/>
                  <a:gd name="connsiteX8" fmla="*/ 590074 w 590073"/>
                  <a:gd name="connsiteY8" fmla="*/ 916210 h 916209"/>
                  <a:gd name="connsiteX9" fmla="*/ 457010 w 590073"/>
                  <a:gd name="connsiteY9" fmla="*/ 916210 h 916209"/>
                  <a:gd name="connsiteX10" fmla="*/ 0 w 590073"/>
                  <a:gd name="connsiteY10" fmla="*/ 373189 h 916209"/>
                  <a:gd name="connsiteX11" fmla="*/ 180023 w 590073"/>
                  <a:gd name="connsiteY11" fmla="*/ 381095 h 916209"/>
                  <a:gd name="connsiteX12" fmla="*/ 43434 w 590073"/>
                  <a:gd name="connsiteY12" fmla="*/ 281559 h 91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0073" h="916209">
                    <a:moveTo>
                      <a:pt x="43434" y="281559"/>
                    </a:moveTo>
                    <a:lnTo>
                      <a:pt x="43434" y="121539"/>
                    </a:lnTo>
                    <a:lnTo>
                      <a:pt x="43434" y="43624"/>
                    </a:lnTo>
                    <a:lnTo>
                      <a:pt x="179642" y="0"/>
                    </a:lnTo>
                    <a:lnTo>
                      <a:pt x="316040" y="304609"/>
                    </a:lnTo>
                    <a:lnTo>
                      <a:pt x="396716" y="484632"/>
                    </a:lnTo>
                    <a:lnTo>
                      <a:pt x="529304" y="780574"/>
                    </a:lnTo>
                    <a:lnTo>
                      <a:pt x="529304" y="780669"/>
                    </a:lnTo>
                    <a:lnTo>
                      <a:pt x="590074" y="916210"/>
                    </a:lnTo>
                    <a:lnTo>
                      <a:pt x="457010" y="916210"/>
                    </a:lnTo>
                    <a:lnTo>
                      <a:pt x="0" y="373189"/>
                    </a:lnTo>
                    <a:lnTo>
                      <a:pt x="180023" y="381095"/>
                    </a:lnTo>
                    <a:lnTo>
                      <a:pt x="43434" y="281559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30BA5B8A-37A7-0B49-87A7-E60621BEC922}"/>
                  </a:ext>
                </a:extLst>
              </p:cNvPr>
              <p:cNvSpPr/>
              <p:nvPr/>
            </p:nvSpPr>
            <p:spPr>
              <a:xfrm>
                <a:off x="6171723" y="3756945"/>
                <a:ext cx="720851" cy="794670"/>
              </a:xfrm>
              <a:custGeom>
                <a:avLst/>
                <a:gdLst>
                  <a:gd name="connsiteX0" fmla="*/ 720852 w 720851"/>
                  <a:gd name="connsiteY0" fmla="*/ 90011 h 794670"/>
                  <a:gd name="connsiteX1" fmla="*/ 720852 w 720851"/>
                  <a:gd name="connsiteY1" fmla="*/ 794671 h 794670"/>
                  <a:gd name="connsiteX2" fmla="*/ 462343 w 720851"/>
                  <a:gd name="connsiteY2" fmla="*/ 794671 h 794670"/>
                  <a:gd name="connsiteX3" fmla="*/ 0 w 720851"/>
                  <a:gd name="connsiteY3" fmla="*/ 794671 h 794670"/>
                  <a:gd name="connsiteX4" fmla="*/ 457009 w 720851"/>
                  <a:gd name="connsiteY4" fmla="*/ 251651 h 794670"/>
                  <a:gd name="connsiteX5" fmla="*/ 276892 w 720851"/>
                  <a:gd name="connsiteY5" fmla="*/ 259556 h 794670"/>
                  <a:gd name="connsiteX6" fmla="*/ 413480 w 720851"/>
                  <a:gd name="connsiteY6" fmla="*/ 160020 h 794670"/>
                  <a:gd name="connsiteX7" fmla="*/ 413480 w 720851"/>
                  <a:gd name="connsiteY7" fmla="*/ 0 h 794670"/>
                  <a:gd name="connsiteX8" fmla="*/ 720852 w 720851"/>
                  <a:gd name="connsiteY8" fmla="*/ 90011 h 79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851" h="794670">
                    <a:moveTo>
                      <a:pt x="720852" y="90011"/>
                    </a:moveTo>
                    <a:lnTo>
                      <a:pt x="720852" y="794671"/>
                    </a:lnTo>
                    <a:lnTo>
                      <a:pt x="462343" y="794671"/>
                    </a:lnTo>
                    <a:lnTo>
                      <a:pt x="0" y="794671"/>
                    </a:lnTo>
                    <a:lnTo>
                      <a:pt x="457009" y="251651"/>
                    </a:lnTo>
                    <a:lnTo>
                      <a:pt x="276892" y="259556"/>
                    </a:lnTo>
                    <a:lnTo>
                      <a:pt x="413480" y="160020"/>
                    </a:lnTo>
                    <a:lnTo>
                      <a:pt x="413480" y="0"/>
                    </a:lnTo>
                    <a:lnTo>
                      <a:pt x="720852" y="90011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45BF480E-F224-C348-A8C3-F53FCFCABCB6}"/>
                  </a:ext>
                </a:extLst>
              </p:cNvPr>
              <p:cNvSpPr/>
              <p:nvPr/>
            </p:nvSpPr>
            <p:spPr>
              <a:xfrm>
                <a:off x="5721000" y="2873883"/>
                <a:ext cx="749712" cy="218608"/>
              </a:xfrm>
              <a:custGeom>
                <a:avLst/>
                <a:gdLst>
                  <a:gd name="connsiteX0" fmla="*/ 286 w 749712"/>
                  <a:gd name="connsiteY0" fmla="*/ 19050 h 218608"/>
                  <a:gd name="connsiteX1" fmla="*/ 286 w 749712"/>
                  <a:gd name="connsiteY1" fmla="*/ 0 h 218608"/>
                  <a:gd name="connsiteX2" fmla="*/ 749713 w 749712"/>
                  <a:gd name="connsiteY2" fmla="*/ 0 h 218608"/>
                  <a:gd name="connsiteX3" fmla="*/ 749713 w 749712"/>
                  <a:gd name="connsiteY3" fmla="*/ 38100 h 218608"/>
                  <a:gd name="connsiteX4" fmla="*/ 740188 w 749712"/>
                  <a:gd name="connsiteY4" fmla="*/ 88297 h 218608"/>
                  <a:gd name="connsiteX5" fmla="*/ 655701 w 749712"/>
                  <a:gd name="connsiteY5" fmla="*/ 170402 h 218608"/>
                  <a:gd name="connsiteX6" fmla="*/ 93726 w 749712"/>
                  <a:gd name="connsiteY6" fmla="*/ 170402 h 218608"/>
                  <a:gd name="connsiteX7" fmla="*/ 9525 w 749712"/>
                  <a:gd name="connsiteY7" fmla="*/ 88583 h 218608"/>
                  <a:gd name="connsiteX8" fmla="*/ 9525 w 749712"/>
                  <a:gd name="connsiteY8" fmla="*/ 88583 h 218608"/>
                  <a:gd name="connsiteX9" fmla="*/ 0 w 749712"/>
                  <a:gd name="connsiteY9" fmla="*/ 38386 h 218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9712" h="218608">
                    <a:moveTo>
                      <a:pt x="286" y="19050"/>
                    </a:moveTo>
                    <a:lnTo>
                      <a:pt x="286" y="0"/>
                    </a:lnTo>
                    <a:cubicBezTo>
                      <a:pt x="243821" y="79153"/>
                      <a:pt x="506178" y="79153"/>
                      <a:pt x="749713" y="0"/>
                    </a:cubicBezTo>
                    <a:lnTo>
                      <a:pt x="749713" y="38100"/>
                    </a:lnTo>
                    <a:cubicBezTo>
                      <a:pt x="749675" y="55274"/>
                      <a:pt x="746446" y="72295"/>
                      <a:pt x="740188" y="88297"/>
                    </a:cubicBezTo>
                    <a:cubicBezTo>
                      <a:pt x="725395" y="126711"/>
                      <a:pt x="694515" y="156715"/>
                      <a:pt x="655701" y="170402"/>
                    </a:cubicBezTo>
                    <a:cubicBezTo>
                      <a:pt x="473888" y="234677"/>
                      <a:pt x="275539" y="234677"/>
                      <a:pt x="93726" y="170402"/>
                    </a:cubicBezTo>
                    <a:cubicBezTo>
                      <a:pt x="55007" y="156820"/>
                      <a:pt x="24212" y="126892"/>
                      <a:pt x="9525" y="88583"/>
                    </a:cubicBezTo>
                    <a:lnTo>
                      <a:pt x="9525" y="88583"/>
                    </a:lnTo>
                    <a:cubicBezTo>
                      <a:pt x="3267" y="72580"/>
                      <a:pt x="38" y="55559"/>
                      <a:pt x="0" y="38386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62A541F-8395-5A42-B816-20D3A74331DD}"/>
                  </a:ext>
                </a:extLst>
              </p:cNvPr>
              <p:cNvSpPr/>
              <p:nvPr/>
            </p:nvSpPr>
            <p:spPr>
              <a:xfrm>
                <a:off x="5721286" y="2812541"/>
                <a:ext cx="749426" cy="120896"/>
              </a:xfrm>
              <a:custGeom>
                <a:avLst/>
                <a:gdLst>
                  <a:gd name="connsiteX0" fmla="*/ 0 w 749426"/>
                  <a:gd name="connsiteY0" fmla="*/ 0 h 120896"/>
                  <a:gd name="connsiteX1" fmla="*/ 749427 w 749426"/>
                  <a:gd name="connsiteY1" fmla="*/ 0 h 120896"/>
                  <a:gd name="connsiteX2" fmla="*/ 749427 w 749426"/>
                  <a:gd name="connsiteY2" fmla="*/ 61532 h 120896"/>
                  <a:gd name="connsiteX3" fmla="*/ 0 w 749426"/>
                  <a:gd name="connsiteY3" fmla="*/ 61532 h 120896"/>
                  <a:gd name="connsiteX4" fmla="*/ 0 w 749426"/>
                  <a:gd name="connsiteY4" fmla="*/ 0 h 12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426" h="120896">
                    <a:moveTo>
                      <a:pt x="0" y="0"/>
                    </a:moveTo>
                    <a:cubicBezTo>
                      <a:pt x="243535" y="79153"/>
                      <a:pt x="505892" y="79153"/>
                      <a:pt x="749427" y="0"/>
                    </a:cubicBezTo>
                    <a:lnTo>
                      <a:pt x="749427" y="61532"/>
                    </a:lnTo>
                    <a:cubicBezTo>
                      <a:pt x="505892" y="140684"/>
                      <a:pt x="243535" y="140684"/>
                      <a:pt x="0" y="615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A5DAC7BD-82A8-EE42-AD79-72D5A82F18F0}"/>
                  </a:ext>
                </a:extLst>
              </p:cNvPr>
              <p:cNvSpPr/>
              <p:nvPr/>
            </p:nvSpPr>
            <p:spPr>
              <a:xfrm>
                <a:off x="5721381" y="2633907"/>
                <a:ext cx="749427" cy="237998"/>
              </a:xfrm>
              <a:custGeom>
                <a:avLst/>
                <a:gdLst>
                  <a:gd name="connsiteX0" fmla="*/ 374618 w 749427"/>
                  <a:gd name="connsiteY0" fmla="*/ 193208 h 237998"/>
                  <a:gd name="connsiteX1" fmla="*/ 433292 w 749427"/>
                  <a:gd name="connsiteY1" fmla="*/ 120341 h 237998"/>
                  <a:gd name="connsiteX2" fmla="*/ 374618 w 749427"/>
                  <a:gd name="connsiteY2" fmla="*/ 47475 h 237998"/>
                  <a:gd name="connsiteX3" fmla="*/ 315944 w 749427"/>
                  <a:gd name="connsiteY3" fmla="*/ 120341 h 237998"/>
                  <a:gd name="connsiteX4" fmla="*/ 374618 w 749427"/>
                  <a:gd name="connsiteY4" fmla="*/ 193208 h 237998"/>
                  <a:gd name="connsiteX5" fmla="*/ 60293 w 749427"/>
                  <a:gd name="connsiteY5" fmla="*/ 38998 h 237998"/>
                  <a:gd name="connsiteX6" fmla="*/ 688943 w 749427"/>
                  <a:gd name="connsiteY6" fmla="*/ 38998 h 237998"/>
                  <a:gd name="connsiteX7" fmla="*/ 749427 w 749427"/>
                  <a:gd name="connsiteY7" fmla="*/ 116341 h 237998"/>
                  <a:gd name="connsiteX8" fmla="*/ 749427 w 749427"/>
                  <a:gd name="connsiteY8" fmla="*/ 178634 h 237998"/>
                  <a:gd name="connsiteX9" fmla="*/ 0 w 749427"/>
                  <a:gd name="connsiteY9" fmla="*/ 178634 h 237998"/>
                  <a:gd name="connsiteX10" fmla="*/ 0 w 749427"/>
                  <a:gd name="connsiteY10" fmla="*/ 116341 h 237998"/>
                  <a:gd name="connsiteX11" fmla="*/ 60293 w 749427"/>
                  <a:gd name="connsiteY11" fmla="*/ 38998 h 23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9427" h="237998">
                    <a:moveTo>
                      <a:pt x="374618" y="193208"/>
                    </a:moveTo>
                    <a:cubicBezTo>
                      <a:pt x="407099" y="193208"/>
                      <a:pt x="433292" y="160632"/>
                      <a:pt x="433292" y="120341"/>
                    </a:cubicBezTo>
                    <a:cubicBezTo>
                      <a:pt x="433292" y="80050"/>
                      <a:pt x="407099" y="47475"/>
                      <a:pt x="374618" y="47475"/>
                    </a:cubicBezTo>
                    <a:cubicBezTo>
                      <a:pt x="342138" y="47475"/>
                      <a:pt x="315944" y="80050"/>
                      <a:pt x="315944" y="120341"/>
                    </a:cubicBezTo>
                    <a:cubicBezTo>
                      <a:pt x="315944" y="160632"/>
                      <a:pt x="342233" y="193208"/>
                      <a:pt x="374618" y="193208"/>
                    </a:cubicBezTo>
                    <a:close/>
                    <a:moveTo>
                      <a:pt x="60293" y="38998"/>
                    </a:moveTo>
                    <a:cubicBezTo>
                      <a:pt x="266614" y="-12999"/>
                      <a:pt x="482622" y="-12999"/>
                      <a:pt x="688943" y="38998"/>
                    </a:cubicBezTo>
                    <a:cubicBezTo>
                      <a:pt x="724452" y="47866"/>
                      <a:pt x="749379" y="79746"/>
                      <a:pt x="749427" y="116341"/>
                    </a:cubicBezTo>
                    <a:lnTo>
                      <a:pt x="749427" y="178634"/>
                    </a:lnTo>
                    <a:cubicBezTo>
                      <a:pt x="505892" y="257787"/>
                      <a:pt x="243535" y="257787"/>
                      <a:pt x="0" y="178634"/>
                    </a:cubicBezTo>
                    <a:lnTo>
                      <a:pt x="0" y="116341"/>
                    </a:lnTo>
                    <a:cubicBezTo>
                      <a:pt x="57" y="79812"/>
                      <a:pt x="24879" y="47970"/>
                      <a:pt x="60293" y="38998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FDFD711-CE0F-7544-A806-C48CD8F4BE75}"/>
                  </a:ext>
                </a:extLst>
              </p:cNvPr>
              <p:cNvSpPr/>
              <p:nvPr/>
            </p:nvSpPr>
            <p:spPr>
              <a:xfrm>
                <a:off x="5731001" y="2962655"/>
                <a:ext cx="730663" cy="517369"/>
              </a:xfrm>
              <a:custGeom>
                <a:avLst/>
                <a:gdLst>
                  <a:gd name="connsiteX0" fmla="*/ 152400 w 730663"/>
                  <a:gd name="connsiteY0" fmla="*/ 448532 h 517369"/>
                  <a:gd name="connsiteX1" fmla="*/ 152400 w 730663"/>
                  <a:gd name="connsiteY1" fmla="*/ 448532 h 517369"/>
                  <a:gd name="connsiteX2" fmla="*/ 0 w 730663"/>
                  <a:gd name="connsiteY2" fmla="*/ 151924 h 517369"/>
                  <a:gd name="connsiteX3" fmla="*/ 0 w 730663"/>
                  <a:gd name="connsiteY3" fmla="*/ 286 h 517369"/>
                  <a:gd name="connsiteX4" fmla="*/ 84201 w 730663"/>
                  <a:gd name="connsiteY4" fmla="*/ 82106 h 517369"/>
                  <a:gd name="connsiteX5" fmla="*/ 646176 w 730663"/>
                  <a:gd name="connsiteY5" fmla="*/ 82106 h 517369"/>
                  <a:gd name="connsiteX6" fmla="*/ 730663 w 730663"/>
                  <a:gd name="connsiteY6" fmla="*/ 0 h 517369"/>
                  <a:gd name="connsiteX7" fmla="*/ 730663 w 730663"/>
                  <a:gd name="connsiteY7" fmla="*/ 0 h 517369"/>
                  <a:gd name="connsiteX8" fmla="*/ 730663 w 730663"/>
                  <a:gd name="connsiteY8" fmla="*/ 152019 h 517369"/>
                  <a:gd name="connsiteX9" fmla="*/ 366017 w 730663"/>
                  <a:gd name="connsiteY9" fmla="*/ 517369 h 517369"/>
                  <a:gd name="connsiteX10" fmla="*/ 152591 w 730663"/>
                  <a:gd name="connsiteY10" fmla="*/ 448723 h 51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0663" h="517369">
                    <a:moveTo>
                      <a:pt x="152400" y="448532"/>
                    </a:moveTo>
                    <a:lnTo>
                      <a:pt x="152400" y="448532"/>
                    </a:lnTo>
                    <a:cubicBezTo>
                      <a:pt x="56950" y="379848"/>
                      <a:pt x="257" y="269519"/>
                      <a:pt x="0" y="151924"/>
                    </a:cubicBezTo>
                    <a:lnTo>
                      <a:pt x="0" y="286"/>
                    </a:lnTo>
                    <a:cubicBezTo>
                      <a:pt x="14688" y="38595"/>
                      <a:pt x="45482" y="68523"/>
                      <a:pt x="84201" y="82106"/>
                    </a:cubicBezTo>
                    <a:cubicBezTo>
                      <a:pt x="266014" y="146380"/>
                      <a:pt x="464363" y="146380"/>
                      <a:pt x="646176" y="82106"/>
                    </a:cubicBezTo>
                    <a:cubicBezTo>
                      <a:pt x="684990" y="68418"/>
                      <a:pt x="715871" y="38414"/>
                      <a:pt x="730663" y="0"/>
                    </a:cubicBezTo>
                    <a:lnTo>
                      <a:pt x="730663" y="0"/>
                    </a:lnTo>
                    <a:lnTo>
                      <a:pt x="730663" y="152019"/>
                    </a:lnTo>
                    <a:cubicBezTo>
                      <a:pt x="730863" y="353606"/>
                      <a:pt x="567604" y="517179"/>
                      <a:pt x="366017" y="517369"/>
                    </a:cubicBezTo>
                    <a:cubicBezTo>
                      <a:pt x="289436" y="517446"/>
                      <a:pt x="214770" y="493433"/>
                      <a:pt x="152591" y="448723"/>
                    </a:cubicBez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2B2C7F9B-BF80-BE48-849B-F1977492B2B2}"/>
                  </a:ext>
                </a:extLst>
              </p:cNvPr>
              <p:cNvSpPr/>
              <p:nvPr/>
            </p:nvSpPr>
            <p:spPr>
              <a:xfrm>
                <a:off x="5885592" y="3832193"/>
                <a:ext cx="152876" cy="287845"/>
              </a:xfrm>
              <a:custGeom>
                <a:avLst/>
                <a:gdLst>
                  <a:gd name="connsiteX0" fmla="*/ 152876 w 152876"/>
                  <a:gd name="connsiteY0" fmla="*/ 81344 h 287845"/>
                  <a:gd name="connsiteX1" fmla="*/ 80677 w 152876"/>
                  <a:gd name="connsiteY1" fmla="*/ 287846 h 287845"/>
                  <a:gd name="connsiteX2" fmla="*/ 0 w 152876"/>
                  <a:gd name="connsiteY2" fmla="*/ 107823 h 287845"/>
                  <a:gd name="connsiteX3" fmla="*/ 105251 w 152876"/>
                  <a:gd name="connsiteY3" fmla="*/ 0 h 287845"/>
                  <a:gd name="connsiteX4" fmla="*/ 152876 w 152876"/>
                  <a:gd name="connsiteY4" fmla="*/ 81344 h 28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876" h="287845">
                    <a:moveTo>
                      <a:pt x="152876" y="81344"/>
                    </a:moveTo>
                    <a:lnTo>
                      <a:pt x="80677" y="287846"/>
                    </a:lnTo>
                    <a:lnTo>
                      <a:pt x="0" y="107823"/>
                    </a:lnTo>
                    <a:lnTo>
                      <a:pt x="105251" y="0"/>
                    </a:lnTo>
                    <a:lnTo>
                      <a:pt x="152876" y="813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44C60BBE-F410-8D43-BA88-E6715E60D4AB}"/>
                  </a:ext>
                </a:extLst>
              </p:cNvPr>
              <p:cNvSpPr/>
              <p:nvPr/>
            </p:nvSpPr>
            <p:spPr>
              <a:xfrm>
                <a:off x="6037326" y="2681382"/>
                <a:ext cx="117348" cy="145732"/>
              </a:xfrm>
              <a:custGeom>
                <a:avLst/>
                <a:gdLst>
                  <a:gd name="connsiteX0" fmla="*/ 117348 w 117348"/>
                  <a:gd name="connsiteY0" fmla="*/ 72866 h 145732"/>
                  <a:gd name="connsiteX1" fmla="*/ 58674 w 117348"/>
                  <a:gd name="connsiteY1" fmla="*/ 145732 h 145732"/>
                  <a:gd name="connsiteX2" fmla="*/ 0 w 117348"/>
                  <a:gd name="connsiteY2" fmla="*/ 72866 h 145732"/>
                  <a:gd name="connsiteX3" fmla="*/ 58674 w 117348"/>
                  <a:gd name="connsiteY3" fmla="*/ 0 h 145732"/>
                  <a:gd name="connsiteX4" fmla="*/ 117348 w 117348"/>
                  <a:gd name="connsiteY4" fmla="*/ 72866 h 14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48" h="145732">
                    <a:moveTo>
                      <a:pt x="117348" y="72866"/>
                    </a:moveTo>
                    <a:cubicBezTo>
                      <a:pt x="117348" y="113109"/>
                      <a:pt x="91079" y="145732"/>
                      <a:pt x="58674" y="145732"/>
                    </a:cubicBezTo>
                    <a:cubicBezTo>
                      <a:pt x="26269" y="145732"/>
                      <a:pt x="0" y="113109"/>
                      <a:pt x="0" y="72866"/>
                    </a:cubicBezTo>
                    <a:cubicBezTo>
                      <a:pt x="0" y="32623"/>
                      <a:pt x="26269" y="0"/>
                      <a:pt x="58674" y="0"/>
                    </a:cubicBezTo>
                    <a:cubicBezTo>
                      <a:pt x="91079" y="0"/>
                      <a:pt x="117348" y="32623"/>
                      <a:pt x="117348" y="72866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E3CBCF22-037C-E243-98B5-935B61399FAF}"/>
                  </a:ext>
                </a:extLst>
              </p:cNvPr>
              <p:cNvSpPr/>
              <p:nvPr/>
            </p:nvSpPr>
            <p:spPr>
              <a:xfrm>
                <a:off x="5966269" y="3913536"/>
                <a:ext cx="263080" cy="502443"/>
              </a:xfrm>
              <a:custGeom>
                <a:avLst/>
                <a:gdLst>
                  <a:gd name="connsiteX0" fmla="*/ 132588 w 263080"/>
                  <a:gd name="connsiteY0" fmla="*/ 502444 h 502443"/>
                  <a:gd name="connsiteX1" fmla="*/ 0 w 263080"/>
                  <a:gd name="connsiteY1" fmla="*/ 206502 h 502443"/>
                  <a:gd name="connsiteX2" fmla="*/ 72200 w 263080"/>
                  <a:gd name="connsiteY2" fmla="*/ 0 h 502443"/>
                  <a:gd name="connsiteX3" fmla="*/ 188500 w 263080"/>
                  <a:gd name="connsiteY3" fmla="*/ 0 h 502443"/>
                  <a:gd name="connsiteX4" fmla="*/ 263080 w 263080"/>
                  <a:gd name="connsiteY4" fmla="*/ 206502 h 502443"/>
                  <a:gd name="connsiteX5" fmla="*/ 132588 w 263080"/>
                  <a:gd name="connsiteY5" fmla="*/ 502444 h 50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080" h="502443">
                    <a:moveTo>
                      <a:pt x="132588" y="502444"/>
                    </a:moveTo>
                    <a:lnTo>
                      <a:pt x="0" y="206502"/>
                    </a:lnTo>
                    <a:lnTo>
                      <a:pt x="72200" y="0"/>
                    </a:lnTo>
                    <a:lnTo>
                      <a:pt x="188500" y="0"/>
                    </a:lnTo>
                    <a:lnTo>
                      <a:pt x="263080" y="206502"/>
                    </a:lnTo>
                    <a:lnTo>
                      <a:pt x="132588" y="502444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2C5C40-13EC-A241-B821-FEC9E50F7A18}"/>
                  </a:ext>
                </a:extLst>
              </p:cNvPr>
              <p:cNvSpPr/>
              <p:nvPr/>
            </p:nvSpPr>
            <p:spPr>
              <a:xfrm>
                <a:off x="5731001" y="2962941"/>
                <a:ext cx="152400" cy="448151"/>
              </a:xfrm>
              <a:custGeom>
                <a:avLst/>
                <a:gdLst>
                  <a:gd name="connsiteX0" fmla="*/ 152400 w 152400"/>
                  <a:gd name="connsiteY0" fmla="*/ 448151 h 448151"/>
                  <a:gd name="connsiteX1" fmla="*/ 0 w 152400"/>
                  <a:gd name="connsiteY1" fmla="*/ 151543 h 448151"/>
                  <a:gd name="connsiteX2" fmla="*/ 0 w 152400"/>
                  <a:gd name="connsiteY2" fmla="*/ 0 h 44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00" h="448151">
                    <a:moveTo>
                      <a:pt x="152400" y="448151"/>
                    </a:moveTo>
                    <a:cubicBezTo>
                      <a:pt x="56950" y="379466"/>
                      <a:pt x="257" y="269138"/>
                      <a:pt x="0" y="151543"/>
                    </a:cubicBez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9572E63-9703-EB48-AD15-A7BACDC27D67}"/>
                  </a:ext>
                </a:extLst>
              </p:cNvPr>
              <p:cNvSpPr/>
              <p:nvPr/>
            </p:nvSpPr>
            <p:spPr>
              <a:xfrm>
                <a:off x="5883401" y="2962846"/>
                <a:ext cx="578072" cy="517179"/>
              </a:xfrm>
              <a:custGeom>
                <a:avLst/>
                <a:gdLst>
                  <a:gd name="connsiteX0" fmla="*/ 578072 w 578072"/>
                  <a:gd name="connsiteY0" fmla="*/ 0 h 517179"/>
                  <a:gd name="connsiteX1" fmla="*/ 578072 w 578072"/>
                  <a:gd name="connsiteY1" fmla="*/ 151829 h 517179"/>
                  <a:gd name="connsiteX2" fmla="*/ 213427 w 578072"/>
                  <a:gd name="connsiteY2" fmla="*/ 517179 h 517179"/>
                  <a:gd name="connsiteX3" fmla="*/ 0 w 578072"/>
                  <a:gd name="connsiteY3" fmla="*/ 448532 h 51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072" h="517179">
                    <a:moveTo>
                      <a:pt x="578072" y="0"/>
                    </a:moveTo>
                    <a:lnTo>
                      <a:pt x="578072" y="151829"/>
                    </a:lnTo>
                    <a:cubicBezTo>
                      <a:pt x="578272" y="353416"/>
                      <a:pt x="415014" y="516989"/>
                      <a:pt x="213427" y="517179"/>
                    </a:cubicBezTo>
                    <a:cubicBezTo>
                      <a:pt x="136846" y="517255"/>
                      <a:pt x="62179" y="493243"/>
                      <a:pt x="0" y="448532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B9AAAF51-DE8A-9549-84A9-4B9AC86F2001}"/>
                  </a:ext>
                </a:extLst>
              </p:cNvPr>
              <p:cNvSpPr/>
              <p:nvPr/>
            </p:nvSpPr>
            <p:spPr>
              <a:xfrm>
                <a:off x="5487641" y="2306288"/>
                <a:ext cx="1216818" cy="586644"/>
              </a:xfrm>
              <a:custGeom>
                <a:avLst/>
                <a:gdLst>
                  <a:gd name="connsiteX0" fmla="*/ 233648 w 1216818"/>
                  <a:gd name="connsiteY0" fmla="*/ 586645 h 586644"/>
                  <a:gd name="connsiteX1" fmla="*/ 0 w 1216818"/>
                  <a:gd name="connsiteY1" fmla="*/ 364141 h 586644"/>
                  <a:gd name="connsiteX2" fmla="*/ 608362 w 1216818"/>
                  <a:gd name="connsiteY2" fmla="*/ 0 h 586644"/>
                  <a:gd name="connsiteX3" fmla="*/ 1216819 w 1216818"/>
                  <a:gd name="connsiteY3" fmla="*/ 364141 h 586644"/>
                  <a:gd name="connsiteX4" fmla="*/ 983171 w 1216818"/>
                  <a:gd name="connsiteY4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818" h="586644">
                    <a:moveTo>
                      <a:pt x="233648" y="586645"/>
                    </a:moveTo>
                    <a:cubicBezTo>
                      <a:pt x="91345" y="534924"/>
                      <a:pt x="0" y="454533"/>
                      <a:pt x="0" y="364141"/>
                    </a:cubicBezTo>
                    <a:cubicBezTo>
                      <a:pt x="0" y="208217"/>
                      <a:pt x="272320" y="0"/>
                      <a:pt x="608362" y="0"/>
                    </a:cubicBezTo>
                    <a:cubicBezTo>
                      <a:pt x="944404" y="0"/>
                      <a:pt x="1216819" y="208217"/>
                      <a:pt x="1216819" y="364141"/>
                    </a:cubicBezTo>
                    <a:cubicBezTo>
                      <a:pt x="1216819" y="454533"/>
                      <a:pt x="1125379" y="534924"/>
                      <a:pt x="983171" y="586645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E29D5BC7-5EE3-834D-8908-DD6361301D4B}"/>
                  </a:ext>
                </a:extLst>
              </p:cNvPr>
              <p:cNvSpPr/>
              <p:nvPr/>
            </p:nvSpPr>
            <p:spPr>
              <a:xfrm>
                <a:off x="5721000" y="2874073"/>
                <a:ext cx="749712" cy="218608"/>
              </a:xfrm>
              <a:custGeom>
                <a:avLst/>
                <a:gdLst>
                  <a:gd name="connsiteX0" fmla="*/ 749713 w 749712"/>
                  <a:gd name="connsiteY0" fmla="*/ 0 h 218608"/>
                  <a:gd name="connsiteX1" fmla="*/ 749713 w 749712"/>
                  <a:gd name="connsiteY1" fmla="*/ 38100 h 218608"/>
                  <a:gd name="connsiteX2" fmla="*/ 740188 w 749712"/>
                  <a:gd name="connsiteY2" fmla="*/ 88297 h 218608"/>
                  <a:gd name="connsiteX3" fmla="*/ 655701 w 749712"/>
                  <a:gd name="connsiteY3" fmla="*/ 170402 h 218608"/>
                  <a:gd name="connsiteX4" fmla="*/ 93726 w 749712"/>
                  <a:gd name="connsiteY4" fmla="*/ 170402 h 218608"/>
                  <a:gd name="connsiteX5" fmla="*/ 9525 w 749712"/>
                  <a:gd name="connsiteY5" fmla="*/ 88582 h 218608"/>
                  <a:gd name="connsiteX6" fmla="*/ 9525 w 749712"/>
                  <a:gd name="connsiteY6" fmla="*/ 88582 h 218608"/>
                  <a:gd name="connsiteX7" fmla="*/ 0 w 749712"/>
                  <a:gd name="connsiteY7" fmla="*/ 38386 h 218608"/>
                  <a:gd name="connsiteX8" fmla="*/ 0 w 749712"/>
                  <a:gd name="connsiteY8" fmla="*/ 286 h 218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9712" h="218608">
                    <a:moveTo>
                      <a:pt x="749713" y="0"/>
                    </a:moveTo>
                    <a:lnTo>
                      <a:pt x="749713" y="38100"/>
                    </a:lnTo>
                    <a:cubicBezTo>
                      <a:pt x="749675" y="55274"/>
                      <a:pt x="746446" y="72295"/>
                      <a:pt x="740188" y="88297"/>
                    </a:cubicBezTo>
                    <a:cubicBezTo>
                      <a:pt x="725395" y="126711"/>
                      <a:pt x="694515" y="156715"/>
                      <a:pt x="655701" y="170402"/>
                    </a:cubicBezTo>
                    <a:cubicBezTo>
                      <a:pt x="473888" y="234677"/>
                      <a:pt x="275539" y="234677"/>
                      <a:pt x="93726" y="170402"/>
                    </a:cubicBezTo>
                    <a:cubicBezTo>
                      <a:pt x="55007" y="156820"/>
                      <a:pt x="24212" y="126892"/>
                      <a:pt x="9525" y="88582"/>
                    </a:cubicBezTo>
                    <a:lnTo>
                      <a:pt x="9525" y="88582"/>
                    </a:lnTo>
                    <a:cubicBezTo>
                      <a:pt x="3267" y="72580"/>
                      <a:pt x="38" y="55559"/>
                      <a:pt x="0" y="38386"/>
                    </a:cubicBezTo>
                    <a:lnTo>
                      <a:pt x="0" y="286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8CAAD11-3791-354B-ABD5-F3760CDBCEBF}"/>
                  </a:ext>
                </a:extLst>
              </p:cNvPr>
              <p:cNvSpPr/>
              <p:nvPr/>
            </p:nvSpPr>
            <p:spPr>
              <a:xfrm>
                <a:off x="5721286" y="2843307"/>
                <a:ext cx="749426" cy="90130"/>
              </a:xfrm>
              <a:custGeom>
                <a:avLst/>
                <a:gdLst>
                  <a:gd name="connsiteX0" fmla="*/ 749427 w 749426"/>
                  <a:gd name="connsiteY0" fmla="*/ 0 h 90130"/>
                  <a:gd name="connsiteX1" fmla="*/ 749427 w 749426"/>
                  <a:gd name="connsiteY1" fmla="*/ 30766 h 90130"/>
                  <a:gd name="connsiteX2" fmla="*/ 0 w 749426"/>
                  <a:gd name="connsiteY2" fmla="*/ 30766 h 90130"/>
                  <a:gd name="connsiteX3" fmla="*/ 0 w 749426"/>
                  <a:gd name="connsiteY3" fmla="*/ 0 h 9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9426" h="90130">
                    <a:moveTo>
                      <a:pt x="749427" y="0"/>
                    </a:moveTo>
                    <a:lnTo>
                      <a:pt x="749427" y="30766"/>
                    </a:lnTo>
                    <a:cubicBezTo>
                      <a:pt x="505892" y="109919"/>
                      <a:pt x="243535" y="109919"/>
                      <a:pt x="0" y="30766"/>
                    </a:cubicBez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8ACF8C19-AC30-7F47-8646-FD4E82CB3CA6}"/>
                  </a:ext>
                </a:extLst>
              </p:cNvPr>
              <p:cNvSpPr/>
              <p:nvPr/>
            </p:nvSpPr>
            <p:spPr>
              <a:xfrm>
                <a:off x="5721286" y="2812541"/>
                <a:ext cx="749426" cy="59364"/>
              </a:xfrm>
              <a:custGeom>
                <a:avLst/>
                <a:gdLst>
                  <a:gd name="connsiteX0" fmla="*/ 0 w 749426"/>
                  <a:gd name="connsiteY0" fmla="*/ 0 h 59364"/>
                  <a:gd name="connsiteX1" fmla="*/ 749427 w 749426"/>
                  <a:gd name="connsiteY1" fmla="*/ 0 h 5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9426" h="59364">
                    <a:moveTo>
                      <a:pt x="0" y="0"/>
                    </a:moveTo>
                    <a:cubicBezTo>
                      <a:pt x="243535" y="79153"/>
                      <a:pt x="505892" y="79153"/>
                      <a:pt x="749427" y="0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F30255F6-CC0B-BE4B-B740-8A5598246F88}"/>
                  </a:ext>
                </a:extLst>
              </p:cNvPr>
              <p:cNvSpPr/>
              <p:nvPr/>
            </p:nvSpPr>
            <p:spPr>
              <a:xfrm>
                <a:off x="5721286" y="2633907"/>
                <a:ext cx="749712" cy="209399"/>
              </a:xfrm>
              <a:custGeom>
                <a:avLst/>
                <a:gdLst>
                  <a:gd name="connsiteX0" fmla="*/ 0 w 749712"/>
                  <a:gd name="connsiteY0" fmla="*/ 209400 h 209399"/>
                  <a:gd name="connsiteX1" fmla="*/ 0 w 749712"/>
                  <a:gd name="connsiteY1" fmla="*/ 116341 h 209399"/>
                  <a:gd name="connsiteX2" fmla="*/ 60579 w 749712"/>
                  <a:gd name="connsiteY2" fmla="*/ 38998 h 209399"/>
                  <a:gd name="connsiteX3" fmla="*/ 689229 w 749712"/>
                  <a:gd name="connsiteY3" fmla="*/ 38998 h 209399"/>
                  <a:gd name="connsiteX4" fmla="*/ 749713 w 749712"/>
                  <a:gd name="connsiteY4" fmla="*/ 116341 h 209399"/>
                  <a:gd name="connsiteX5" fmla="*/ 749713 w 749712"/>
                  <a:gd name="connsiteY5" fmla="*/ 209400 h 209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9712" h="209399">
                    <a:moveTo>
                      <a:pt x="0" y="209400"/>
                    </a:moveTo>
                    <a:lnTo>
                      <a:pt x="0" y="116341"/>
                    </a:lnTo>
                    <a:cubicBezTo>
                      <a:pt x="86" y="79727"/>
                      <a:pt x="25051" y="47856"/>
                      <a:pt x="60579" y="38998"/>
                    </a:cubicBezTo>
                    <a:cubicBezTo>
                      <a:pt x="266900" y="-12999"/>
                      <a:pt x="482908" y="-12999"/>
                      <a:pt x="689229" y="38998"/>
                    </a:cubicBezTo>
                    <a:cubicBezTo>
                      <a:pt x="724738" y="47866"/>
                      <a:pt x="749665" y="79746"/>
                      <a:pt x="749713" y="116341"/>
                    </a:cubicBezTo>
                    <a:lnTo>
                      <a:pt x="749713" y="20940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A11B78EA-F047-DE4D-AEFE-373AE98DC418}"/>
                  </a:ext>
                </a:extLst>
              </p:cNvPr>
              <p:cNvSpPr/>
              <p:nvPr/>
            </p:nvSpPr>
            <p:spPr>
              <a:xfrm>
                <a:off x="6037326" y="2681382"/>
                <a:ext cx="117348" cy="145732"/>
              </a:xfrm>
              <a:custGeom>
                <a:avLst/>
                <a:gdLst>
                  <a:gd name="connsiteX0" fmla="*/ 117348 w 117348"/>
                  <a:gd name="connsiteY0" fmla="*/ 72866 h 145732"/>
                  <a:gd name="connsiteX1" fmla="*/ 58674 w 117348"/>
                  <a:gd name="connsiteY1" fmla="*/ 145732 h 145732"/>
                  <a:gd name="connsiteX2" fmla="*/ 0 w 117348"/>
                  <a:gd name="connsiteY2" fmla="*/ 72866 h 145732"/>
                  <a:gd name="connsiteX3" fmla="*/ 58674 w 117348"/>
                  <a:gd name="connsiteY3" fmla="*/ 0 h 145732"/>
                  <a:gd name="connsiteX4" fmla="*/ 117348 w 117348"/>
                  <a:gd name="connsiteY4" fmla="*/ 72866 h 14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48" h="145732">
                    <a:moveTo>
                      <a:pt x="117348" y="72866"/>
                    </a:moveTo>
                    <a:cubicBezTo>
                      <a:pt x="117348" y="113109"/>
                      <a:pt x="91079" y="145732"/>
                      <a:pt x="58674" y="145732"/>
                    </a:cubicBezTo>
                    <a:cubicBezTo>
                      <a:pt x="26269" y="145732"/>
                      <a:pt x="0" y="113109"/>
                      <a:pt x="0" y="72866"/>
                    </a:cubicBezTo>
                    <a:cubicBezTo>
                      <a:pt x="0" y="32623"/>
                      <a:pt x="26269" y="0"/>
                      <a:pt x="58674" y="0"/>
                    </a:cubicBezTo>
                    <a:cubicBezTo>
                      <a:pt x="91079" y="0"/>
                      <a:pt x="117348" y="32623"/>
                      <a:pt x="117348" y="72866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54033BD8-A386-7440-942F-D7A6A28D5BC3}"/>
                  </a:ext>
                </a:extLst>
              </p:cNvPr>
              <p:cNvSpPr/>
              <p:nvPr/>
            </p:nvSpPr>
            <p:spPr>
              <a:xfrm>
                <a:off x="6098857" y="4416075"/>
                <a:ext cx="60769" cy="135540"/>
              </a:xfrm>
              <a:custGeom>
                <a:avLst/>
                <a:gdLst>
                  <a:gd name="connsiteX0" fmla="*/ 0 w 60769"/>
                  <a:gd name="connsiteY0" fmla="*/ 0 h 135540"/>
                  <a:gd name="connsiteX1" fmla="*/ 60769 w 60769"/>
                  <a:gd name="connsiteY1" fmla="*/ 135541 h 13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769" h="135540">
                    <a:moveTo>
                      <a:pt x="0" y="0"/>
                    </a:moveTo>
                    <a:lnTo>
                      <a:pt x="60769" y="135541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CE041979-E021-CF4F-8A63-6D75E9811D9F}"/>
                  </a:ext>
                </a:extLst>
              </p:cNvPr>
              <p:cNvSpPr/>
              <p:nvPr/>
            </p:nvSpPr>
            <p:spPr>
              <a:xfrm>
                <a:off x="5749194" y="3635406"/>
                <a:ext cx="349662" cy="780573"/>
              </a:xfrm>
              <a:custGeom>
                <a:avLst/>
                <a:gdLst>
                  <a:gd name="connsiteX0" fmla="*/ 0 w 349662"/>
                  <a:gd name="connsiteY0" fmla="*/ 0 h 780573"/>
                  <a:gd name="connsiteX1" fmla="*/ 136398 w 349662"/>
                  <a:gd name="connsiteY1" fmla="*/ 304609 h 780573"/>
                  <a:gd name="connsiteX2" fmla="*/ 217075 w 349662"/>
                  <a:gd name="connsiteY2" fmla="*/ 484632 h 780573"/>
                  <a:gd name="connsiteX3" fmla="*/ 349663 w 349662"/>
                  <a:gd name="connsiteY3" fmla="*/ 780574 h 780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662" h="780573">
                    <a:moveTo>
                      <a:pt x="0" y="0"/>
                    </a:moveTo>
                    <a:lnTo>
                      <a:pt x="136398" y="304609"/>
                    </a:lnTo>
                    <a:lnTo>
                      <a:pt x="217075" y="484632"/>
                    </a:lnTo>
                    <a:lnTo>
                      <a:pt x="349663" y="780574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EE559E3C-D429-ED44-AD60-F068372AD082}"/>
                  </a:ext>
                </a:extLst>
              </p:cNvPr>
              <p:cNvSpPr/>
              <p:nvPr/>
            </p:nvSpPr>
            <p:spPr>
              <a:xfrm>
                <a:off x="6098857" y="3635406"/>
                <a:ext cx="344138" cy="780668"/>
              </a:xfrm>
              <a:custGeom>
                <a:avLst/>
                <a:gdLst>
                  <a:gd name="connsiteX0" fmla="*/ 344138 w 344138"/>
                  <a:gd name="connsiteY0" fmla="*/ 0 h 780668"/>
                  <a:gd name="connsiteX1" fmla="*/ 209836 w 344138"/>
                  <a:gd name="connsiteY1" fmla="*/ 304609 h 780668"/>
                  <a:gd name="connsiteX2" fmla="*/ 130492 w 344138"/>
                  <a:gd name="connsiteY2" fmla="*/ 484632 h 780668"/>
                  <a:gd name="connsiteX3" fmla="*/ 0 w 344138"/>
                  <a:gd name="connsiteY3" fmla="*/ 780574 h 780668"/>
                  <a:gd name="connsiteX4" fmla="*/ 0 w 344138"/>
                  <a:gd name="connsiteY4" fmla="*/ 780669 h 78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138" h="780668">
                    <a:moveTo>
                      <a:pt x="344138" y="0"/>
                    </a:moveTo>
                    <a:lnTo>
                      <a:pt x="209836" y="304609"/>
                    </a:lnTo>
                    <a:lnTo>
                      <a:pt x="130492" y="484632"/>
                    </a:lnTo>
                    <a:lnTo>
                      <a:pt x="0" y="780574"/>
                    </a:lnTo>
                    <a:lnTo>
                      <a:pt x="0" y="780669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F6C228E2-4F7A-654D-BF1F-BCC49D7DCAB7}"/>
                  </a:ext>
                </a:extLst>
              </p:cNvPr>
              <p:cNvSpPr/>
              <p:nvPr/>
            </p:nvSpPr>
            <p:spPr>
              <a:xfrm>
                <a:off x="6634067" y="4193190"/>
                <a:ext cx="9525" cy="358425"/>
              </a:xfrm>
              <a:custGeom>
                <a:avLst/>
                <a:gdLst>
                  <a:gd name="connsiteX0" fmla="*/ 0 w 9525"/>
                  <a:gd name="connsiteY0" fmla="*/ 0 h 358425"/>
                  <a:gd name="connsiteX1" fmla="*/ 0 w 9525"/>
                  <a:gd name="connsiteY1" fmla="*/ 358426 h 35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58425">
                    <a:moveTo>
                      <a:pt x="0" y="0"/>
                    </a:moveTo>
                    <a:lnTo>
                      <a:pt x="0" y="358426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EDDF3A6D-6A46-6F40-85B3-D4627A8AD654}"/>
                  </a:ext>
                </a:extLst>
              </p:cNvPr>
              <p:cNvSpPr/>
              <p:nvPr/>
            </p:nvSpPr>
            <p:spPr>
              <a:xfrm>
                <a:off x="5557932" y="4193190"/>
                <a:ext cx="9525" cy="358425"/>
              </a:xfrm>
              <a:custGeom>
                <a:avLst/>
                <a:gdLst>
                  <a:gd name="connsiteX0" fmla="*/ 0 w 9525"/>
                  <a:gd name="connsiteY0" fmla="*/ 0 h 358425"/>
                  <a:gd name="connsiteX1" fmla="*/ 0 w 9525"/>
                  <a:gd name="connsiteY1" fmla="*/ 358426 h 35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58425">
                    <a:moveTo>
                      <a:pt x="0" y="0"/>
                    </a:moveTo>
                    <a:lnTo>
                      <a:pt x="0" y="358426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95BE8793-091F-454B-9B88-B2B7D924E699}"/>
                  </a:ext>
                </a:extLst>
              </p:cNvPr>
              <p:cNvSpPr/>
              <p:nvPr/>
            </p:nvSpPr>
            <p:spPr>
              <a:xfrm>
                <a:off x="5299519" y="3411092"/>
                <a:ext cx="1593056" cy="1140428"/>
              </a:xfrm>
              <a:custGeom>
                <a:avLst/>
                <a:gdLst>
                  <a:gd name="connsiteX0" fmla="*/ 583882 w 1593056"/>
                  <a:gd name="connsiteY0" fmla="*/ 0 h 1140428"/>
                  <a:gd name="connsiteX1" fmla="*/ 583882 w 1593056"/>
                  <a:gd name="connsiteY1" fmla="*/ 0 h 1140428"/>
                  <a:gd name="connsiteX2" fmla="*/ 583882 w 1593056"/>
                  <a:gd name="connsiteY2" fmla="*/ 180975 h 1140428"/>
                  <a:gd name="connsiteX3" fmla="*/ 449675 w 1593056"/>
                  <a:gd name="connsiteY3" fmla="*/ 224028 h 1140428"/>
                  <a:gd name="connsiteX4" fmla="*/ 313468 w 1593056"/>
                  <a:gd name="connsiteY4" fmla="*/ 267653 h 1140428"/>
                  <a:gd name="connsiteX5" fmla="*/ 64198 w 1593056"/>
                  <a:gd name="connsiteY5" fmla="*/ 347567 h 1140428"/>
                  <a:gd name="connsiteX6" fmla="*/ 0 w 1593056"/>
                  <a:gd name="connsiteY6" fmla="*/ 435578 h 1140428"/>
                  <a:gd name="connsiteX7" fmla="*/ 0 w 1593056"/>
                  <a:gd name="connsiteY7" fmla="*/ 1140428 h 1140428"/>
                  <a:gd name="connsiteX8" fmla="*/ 1593056 w 1593056"/>
                  <a:gd name="connsiteY8" fmla="*/ 1140428 h 1140428"/>
                  <a:gd name="connsiteX9" fmla="*/ 1593056 w 1593056"/>
                  <a:gd name="connsiteY9" fmla="*/ 435578 h 1140428"/>
                  <a:gd name="connsiteX10" fmla="*/ 1528858 w 1593056"/>
                  <a:gd name="connsiteY10" fmla="*/ 347567 h 1140428"/>
                  <a:gd name="connsiteX11" fmla="*/ 1285684 w 1593056"/>
                  <a:gd name="connsiteY11" fmla="*/ 269653 h 1140428"/>
                  <a:gd name="connsiteX12" fmla="*/ 1143476 w 1593056"/>
                  <a:gd name="connsiteY12" fmla="*/ 224028 h 1140428"/>
                  <a:gd name="connsiteX13" fmla="*/ 1009174 w 1593056"/>
                  <a:gd name="connsiteY13" fmla="*/ 180975 h 1140428"/>
                  <a:gd name="connsiteX14" fmla="*/ 1009174 w 1593056"/>
                  <a:gd name="connsiteY14" fmla="*/ 0 h 114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93056" h="1140428">
                    <a:moveTo>
                      <a:pt x="583882" y="0"/>
                    </a:moveTo>
                    <a:lnTo>
                      <a:pt x="583882" y="0"/>
                    </a:lnTo>
                    <a:lnTo>
                      <a:pt x="583882" y="180975"/>
                    </a:lnTo>
                    <a:lnTo>
                      <a:pt x="449675" y="224028"/>
                    </a:lnTo>
                    <a:lnTo>
                      <a:pt x="313468" y="267653"/>
                    </a:lnTo>
                    <a:lnTo>
                      <a:pt x="64198" y="347567"/>
                    </a:lnTo>
                    <a:cubicBezTo>
                      <a:pt x="25937" y="359826"/>
                      <a:pt x="-10" y="395402"/>
                      <a:pt x="0" y="435578"/>
                    </a:cubicBezTo>
                    <a:lnTo>
                      <a:pt x="0" y="1140428"/>
                    </a:lnTo>
                    <a:lnTo>
                      <a:pt x="1593056" y="1140428"/>
                    </a:lnTo>
                    <a:lnTo>
                      <a:pt x="1593056" y="435578"/>
                    </a:lnTo>
                    <a:cubicBezTo>
                      <a:pt x="1593066" y="395402"/>
                      <a:pt x="1567120" y="359826"/>
                      <a:pt x="1528858" y="347567"/>
                    </a:cubicBezTo>
                    <a:lnTo>
                      <a:pt x="1285684" y="269653"/>
                    </a:lnTo>
                    <a:lnTo>
                      <a:pt x="1143476" y="224028"/>
                    </a:lnTo>
                    <a:lnTo>
                      <a:pt x="1009174" y="180975"/>
                    </a:lnTo>
                    <a:lnTo>
                      <a:pt x="1009174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5A3B25C-26B8-3140-84A4-84CD21CD066F}"/>
                  </a:ext>
                </a:extLst>
              </p:cNvPr>
              <p:cNvSpPr/>
              <p:nvPr/>
            </p:nvSpPr>
            <p:spPr>
              <a:xfrm>
                <a:off x="5883401" y="3592353"/>
                <a:ext cx="425291" cy="132016"/>
              </a:xfrm>
              <a:custGeom>
                <a:avLst/>
                <a:gdLst>
                  <a:gd name="connsiteX0" fmla="*/ 0 w 425291"/>
                  <a:gd name="connsiteY0" fmla="*/ 0 h 132016"/>
                  <a:gd name="connsiteX1" fmla="*/ 212598 w 425291"/>
                  <a:gd name="connsiteY1" fmla="*/ 132017 h 132016"/>
                  <a:gd name="connsiteX2" fmla="*/ 425291 w 425291"/>
                  <a:gd name="connsiteY2" fmla="*/ 0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5291" h="132016">
                    <a:moveTo>
                      <a:pt x="0" y="0"/>
                    </a:moveTo>
                    <a:lnTo>
                      <a:pt x="212598" y="132017"/>
                    </a:lnTo>
                    <a:lnTo>
                      <a:pt x="425291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A7DD42EC-B9CE-C948-A588-B9F18EB32BC8}"/>
                  </a:ext>
                </a:extLst>
              </p:cNvPr>
              <p:cNvSpPr/>
              <p:nvPr/>
            </p:nvSpPr>
            <p:spPr>
              <a:xfrm>
                <a:off x="5569553" y="3679031"/>
                <a:ext cx="457009" cy="872585"/>
              </a:xfrm>
              <a:custGeom>
                <a:avLst/>
                <a:gdLst>
                  <a:gd name="connsiteX0" fmla="*/ 43434 w 457009"/>
                  <a:gd name="connsiteY0" fmla="*/ 0 h 872585"/>
                  <a:gd name="connsiteX1" fmla="*/ 43434 w 457009"/>
                  <a:gd name="connsiteY1" fmla="*/ 77914 h 872585"/>
                  <a:gd name="connsiteX2" fmla="*/ 43434 w 457009"/>
                  <a:gd name="connsiteY2" fmla="*/ 237935 h 872585"/>
                  <a:gd name="connsiteX3" fmla="*/ 180023 w 457009"/>
                  <a:gd name="connsiteY3" fmla="*/ 337471 h 872585"/>
                  <a:gd name="connsiteX4" fmla="*/ 0 w 457009"/>
                  <a:gd name="connsiteY4" fmla="*/ 329565 h 872585"/>
                  <a:gd name="connsiteX5" fmla="*/ 457010 w 457009"/>
                  <a:gd name="connsiteY5" fmla="*/ 872585 h 87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009" h="872585">
                    <a:moveTo>
                      <a:pt x="43434" y="0"/>
                    </a:moveTo>
                    <a:lnTo>
                      <a:pt x="43434" y="77914"/>
                    </a:lnTo>
                    <a:lnTo>
                      <a:pt x="43434" y="237935"/>
                    </a:lnTo>
                    <a:lnTo>
                      <a:pt x="180023" y="337471"/>
                    </a:lnTo>
                    <a:lnTo>
                      <a:pt x="0" y="329565"/>
                    </a:lnTo>
                    <a:lnTo>
                      <a:pt x="457010" y="872585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E6154FC1-23A5-B245-A798-347A403868F7}"/>
                  </a:ext>
                </a:extLst>
              </p:cNvPr>
              <p:cNvSpPr/>
              <p:nvPr/>
            </p:nvSpPr>
            <p:spPr>
              <a:xfrm>
                <a:off x="6171723" y="3679031"/>
                <a:ext cx="457009" cy="872585"/>
              </a:xfrm>
              <a:custGeom>
                <a:avLst/>
                <a:gdLst>
                  <a:gd name="connsiteX0" fmla="*/ 413480 w 457009"/>
                  <a:gd name="connsiteY0" fmla="*/ 0 h 872585"/>
                  <a:gd name="connsiteX1" fmla="*/ 413480 w 457009"/>
                  <a:gd name="connsiteY1" fmla="*/ 2000 h 872585"/>
                  <a:gd name="connsiteX2" fmla="*/ 413480 w 457009"/>
                  <a:gd name="connsiteY2" fmla="*/ 77914 h 872585"/>
                  <a:gd name="connsiteX3" fmla="*/ 413480 w 457009"/>
                  <a:gd name="connsiteY3" fmla="*/ 237935 h 872585"/>
                  <a:gd name="connsiteX4" fmla="*/ 276892 w 457009"/>
                  <a:gd name="connsiteY4" fmla="*/ 337471 h 872585"/>
                  <a:gd name="connsiteX5" fmla="*/ 457009 w 457009"/>
                  <a:gd name="connsiteY5" fmla="*/ 329565 h 872585"/>
                  <a:gd name="connsiteX6" fmla="*/ 0 w 457009"/>
                  <a:gd name="connsiteY6" fmla="*/ 872585 h 87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009" h="872585">
                    <a:moveTo>
                      <a:pt x="413480" y="0"/>
                    </a:moveTo>
                    <a:lnTo>
                      <a:pt x="413480" y="2000"/>
                    </a:lnTo>
                    <a:lnTo>
                      <a:pt x="413480" y="77914"/>
                    </a:lnTo>
                    <a:lnTo>
                      <a:pt x="413480" y="237935"/>
                    </a:lnTo>
                    <a:lnTo>
                      <a:pt x="276892" y="337471"/>
                    </a:lnTo>
                    <a:lnTo>
                      <a:pt x="457009" y="329565"/>
                    </a:lnTo>
                    <a:lnTo>
                      <a:pt x="0" y="872585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CF217A64-B17E-F343-8F64-439BF25C7F19}"/>
                  </a:ext>
                </a:extLst>
              </p:cNvPr>
              <p:cNvSpPr/>
              <p:nvPr/>
            </p:nvSpPr>
            <p:spPr>
              <a:xfrm>
                <a:off x="6585204" y="3756945"/>
                <a:ext cx="307371" cy="90011"/>
              </a:xfrm>
              <a:custGeom>
                <a:avLst/>
                <a:gdLst>
                  <a:gd name="connsiteX0" fmla="*/ 0 w 307371"/>
                  <a:gd name="connsiteY0" fmla="*/ 0 h 90011"/>
                  <a:gd name="connsiteX1" fmla="*/ 307372 w 307371"/>
                  <a:gd name="connsiteY1" fmla="*/ 90011 h 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71" h="90011">
                    <a:moveTo>
                      <a:pt x="0" y="0"/>
                    </a:moveTo>
                    <a:lnTo>
                      <a:pt x="307372" y="90011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B5DBF7FD-5C48-B743-9AB1-A6A166B06A9A}"/>
                  </a:ext>
                </a:extLst>
              </p:cNvPr>
              <p:cNvSpPr/>
              <p:nvPr/>
            </p:nvSpPr>
            <p:spPr>
              <a:xfrm>
                <a:off x="5299519" y="3756945"/>
                <a:ext cx="313467" cy="90011"/>
              </a:xfrm>
              <a:custGeom>
                <a:avLst/>
                <a:gdLst>
                  <a:gd name="connsiteX0" fmla="*/ 313468 w 313467"/>
                  <a:gd name="connsiteY0" fmla="*/ 0 h 90011"/>
                  <a:gd name="connsiteX1" fmla="*/ 0 w 313467"/>
                  <a:gd name="connsiteY1" fmla="*/ 90011 h 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467" h="90011">
                    <a:moveTo>
                      <a:pt x="313468" y="0"/>
                    </a:moveTo>
                    <a:lnTo>
                      <a:pt x="0" y="90011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B56D01CA-D804-294B-AD6A-205720212575}"/>
                  </a:ext>
                </a:extLst>
              </p:cNvPr>
              <p:cNvSpPr/>
              <p:nvPr/>
            </p:nvSpPr>
            <p:spPr>
              <a:xfrm>
                <a:off x="5885592" y="3724370"/>
                <a:ext cx="423100" cy="215645"/>
              </a:xfrm>
              <a:custGeom>
                <a:avLst/>
                <a:gdLst>
                  <a:gd name="connsiteX0" fmla="*/ 423100 w 423100"/>
                  <a:gd name="connsiteY0" fmla="*/ 215646 h 215645"/>
                  <a:gd name="connsiteX1" fmla="*/ 316802 w 423100"/>
                  <a:gd name="connsiteY1" fmla="*/ 107823 h 215645"/>
                  <a:gd name="connsiteX2" fmla="*/ 210407 w 423100"/>
                  <a:gd name="connsiteY2" fmla="*/ 0 h 215645"/>
                  <a:gd name="connsiteX3" fmla="*/ 105251 w 423100"/>
                  <a:gd name="connsiteY3" fmla="*/ 107823 h 215645"/>
                  <a:gd name="connsiteX4" fmla="*/ 0 w 423100"/>
                  <a:gd name="connsiteY4" fmla="*/ 215646 h 215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100" h="215645">
                    <a:moveTo>
                      <a:pt x="423100" y="215646"/>
                    </a:moveTo>
                    <a:lnTo>
                      <a:pt x="316802" y="107823"/>
                    </a:lnTo>
                    <a:lnTo>
                      <a:pt x="210407" y="0"/>
                    </a:lnTo>
                    <a:lnTo>
                      <a:pt x="105251" y="107823"/>
                    </a:lnTo>
                    <a:lnTo>
                      <a:pt x="0" y="215646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7E6CC33D-6C93-4F41-B713-A7417D4E6734}"/>
                  </a:ext>
                </a:extLst>
              </p:cNvPr>
              <p:cNvSpPr/>
              <p:nvPr/>
            </p:nvSpPr>
            <p:spPr>
              <a:xfrm>
                <a:off x="5990844" y="3832193"/>
                <a:ext cx="211550" cy="81343"/>
              </a:xfrm>
              <a:custGeom>
                <a:avLst/>
                <a:gdLst>
                  <a:gd name="connsiteX0" fmla="*/ 211550 w 211550"/>
                  <a:gd name="connsiteY0" fmla="*/ 0 h 81343"/>
                  <a:gd name="connsiteX1" fmla="*/ 163925 w 211550"/>
                  <a:gd name="connsiteY1" fmla="*/ 81344 h 81343"/>
                  <a:gd name="connsiteX2" fmla="*/ 47625 w 211550"/>
                  <a:gd name="connsiteY2" fmla="*/ 81344 h 81343"/>
                  <a:gd name="connsiteX3" fmla="*/ 0 w 211550"/>
                  <a:gd name="connsiteY3" fmla="*/ 0 h 8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550" h="81343">
                    <a:moveTo>
                      <a:pt x="211550" y="0"/>
                    </a:moveTo>
                    <a:lnTo>
                      <a:pt x="163925" y="81344"/>
                    </a:lnTo>
                    <a:lnTo>
                      <a:pt x="47625" y="81344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F9B80506-EFDB-0344-B2E8-FE4D8CE4C29C}"/>
                  </a:ext>
                </a:extLst>
              </p:cNvPr>
              <p:cNvSpPr/>
              <p:nvPr/>
            </p:nvSpPr>
            <p:spPr>
              <a:xfrm>
                <a:off x="5966269" y="3913536"/>
                <a:ext cx="72199" cy="206502"/>
              </a:xfrm>
              <a:custGeom>
                <a:avLst/>
                <a:gdLst>
                  <a:gd name="connsiteX0" fmla="*/ 72200 w 72199"/>
                  <a:gd name="connsiteY0" fmla="*/ 0 h 206502"/>
                  <a:gd name="connsiteX1" fmla="*/ 0 w 72199"/>
                  <a:gd name="connsiteY1" fmla="*/ 206502 h 20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199" h="206502">
                    <a:moveTo>
                      <a:pt x="72200" y="0"/>
                    </a:moveTo>
                    <a:lnTo>
                      <a:pt x="0" y="206502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3234747C-A552-D643-B5D2-462D48758266}"/>
                  </a:ext>
                </a:extLst>
              </p:cNvPr>
              <p:cNvSpPr/>
              <p:nvPr/>
            </p:nvSpPr>
            <p:spPr>
              <a:xfrm>
                <a:off x="6154769" y="3913536"/>
                <a:ext cx="74580" cy="206502"/>
              </a:xfrm>
              <a:custGeom>
                <a:avLst/>
                <a:gdLst>
                  <a:gd name="connsiteX0" fmla="*/ 0 w 74580"/>
                  <a:gd name="connsiteY0" fmla="*/ 0 h 206502"/>
                  <a:gd name="connsiteX1" fmla="*/ 74581 w 74580"/>
                  <a:gd name="connsiteY1" fmla="*/ 206502 h 20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580" h="206502">
                    <a:moveTo>
                      <a:pt x="0" y="0"/>
                    </a:moveTo>
                    <a:lnTo>
                      <a:pt x="74581" y="206502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Рисунок 134">
              <a:extLst>
                <a:ext uri="{FF2B5EF4-FFF2-40B4-BE49-F238E27FC236}">
                  <a16:creationId xmlns:a16="http://schemas.microsoft.com/office/drawing/2014/main" id="{554D5B75-C78D-964B-88D7-B7B2EFC4D5E6}"/>
                </a:ext>
              </a:extLst>
            </p:cNvPr>
            <p:cNvGrpSpPr/>
            <p:nvPr/>
          </p:nvGrpSpPr>
          <p:grpSpPr>
            <a:xfrm>
              <a:off x="5665922" y="945698"/>
              <a:ext cx="392952" cy="674486"/>
              <a:chOff x="5225224" y="1665065"/>
              <a:chExt cx="1509998" cy="3222688"/>
            </a:xfrm>
          </p:grpSpPr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9FFC3F8F-517C-BA45-AD61-D9C28A9B8ABE}"/>
                  </a:ext>
                </a:extLst>
              </p:cNvPr>
              <p:cNvSpPr/>
              <p:nvPr/>
            </p:nvSpPr>
            <p:spPr>
              <a:xfrm>
                <a:off x="5225224" y="4678013"/>
                <a:ext cx="1509998" cy="209740"/>
              </a:xfrm>
              <a:custGeom>
                <a:avLst/>
                <a:gdLst>
                  <a:gd name="connsiteX0" fmla="*/ 1509998 w 1509998"/>
                  <a:gd name="connsiteY0" fmla="*/ 114300 h 209740"/>
                  <a:gd name="connsiteX1" fmla="*/ 1509998 w 1509998"/>
                  <a:gd name="connsiteY1" fmla="*/ 209740 h 209740"/>
                  <a:gd name="connsiteX2" fmla="*/ 0 w 1509998"/>
                  <a:gd name="connsiteY2" fmla="*/ 209740 h 209740"/>
                  <a:gd name="connsiteX3" fmla="*/ 0 w 1509998"/>
                  <a:gd name="connsiteY3" fmla="*/ 114300 h 209740"/>
                  <a:gd name="connsiteX4" fmla="*/ 503492 w 1509998"/>
                  <a:gd name="connsiteY4" fmla="*/ 0 h 209740"/>
                  <a:gd name="connsiteX5" fmla="*/ 1006507 w 1509998"/>
                  <a:gd name="connsiteY5" fmla="*/ 0 h 209740"/>
                  <a:gd name="connsiteX6" fmla="*/ 1509998 w 1509998"/>
                  <a:gd name="connsiteY6" fmla="*/ 114300 h 20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998" h="209740">
                    <a:moveTo>
                      <a:pt x="1509998" y="114300"/>
                    </a:moveTo>
                    <a:lnTo>
                      <a:pt x="1509998" y="209740"/>
                    </a:lnTo>
                    <a:lnTo>
                      <a:pt x="0" y="209740"/>
                    </a:lnTo>
                    <a:lnTo>
                      <a:pt x="0" y="114300"/>
                    </a:lnTo>
                    <a:lnTo>
                      <a:pt x="503492" y="0"/>
                    </a:lnTo>
                    <a:lnTo>
                      <a:pt x="1006507" y="0"/>
                    </a:lnTo>
                    <a:lnTo>
                      <a:pt x="1509998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D9D7A7FF-2769-0640-8445-EFDEAFB8F288}"/>
                  </a:ext>
                </a:extLst>
              </p:cNvPr>
              <p:cNvSpPr/>
              <p:nvPr/>
            </p:nvSpPr>
            <p:spPr>
              <a:xfrm>
                <a:off x="5728716" y="4350067"/>
                <a:ext cx="503015" cy="327945"/>
              </a:xfrm>
              <a:custGeom>
                <a:avLst/>
                <a:gdLst>
                  <a:gd name="connsiteX0" fmla="*/ 0 w 503015"/>
                  <a:gd name="connsiteY0" fmla="*/ 0 h 327945"/>
                  <a:gd name="connsiteX1" fmla="*/ 503015 w 503015"/>
                  <a:gd name="connsiteY1" fmla="*/ 0 h 327945"/>
                  <a:gd name="connsiteX2" fmla="*/ 503015 w 503015"/>
                  <a:gd name="connsiteY2" fmla="*/ 327946 h 327945"/>
                  <a:gd name="connsiteX3" fmla="*/ 0 w 503015"/>
                  <a:gd name="connsiteY3" fmla="*/ 327946 h 3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7945">
                    <a:moveTo>
                      <a:pt x="0" y="0"/>
                    </a:moveTo>
                    <a:lnTo>
                      <a:pt x="503015" y="0"/>
                    </a:lnTo>
                    <a:lnTo>
                      <a:pt x="503015" y="327946"/>
                    </a:lnTo>
                    <a:lnTo>
                      <a:pt x="0" y="32794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0F007DCD-7A99-AF40-9427-9E1C296FC46A}"/>
                  </a:ext>
                </a:extLst>
              </p:cNvPr>
              <p:cNvSpPr/>
              <p:nvPr/>
            </p:nvSpPr>
            <p:spPr>
              <a:xfrm>
                <a:off x="5728716" y="4022026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503015 w 503015"/>
                  <a:gd name="connsiteY1" fmla="*/ 0 h 328041"/>
                  <a:gd name="connsiteX2" fmla="*/ 503015 w 503015"/>
                  <a:gd name="connsiteY2" fmla="*/ 328041 h 328041"/>
                  <a:gd name="connsiteX3" fmla="*/ 0 w 503015"/>
                  <a:gd name="connsiteY3" fmla="*/ 328041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503015" y="0"/>
                    </a:lnTo>
                    <a:lnTo>
                      <a:pt x="503015" y="328041"/>
                    </a:lnTo>
                    <a:lnTo>
                      <a:pt x="0" y="328041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BB6E04EA-6739-F547-904A-652235ED25F1}"/>
                  </a:ext>
                </a:extLst>
              </p:cNvPr>
              <p:cNvSpPr/>
              <p:nvPr/>
            </p:nvSpPr>
            <p:spPr>
              <a:xfrm>
                <a:off x="5728716" y="3693985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503015 w 503015"/>
                  <a:gd name="connsiteY1" fmla="*/ 0 h 328041"/>
                  <a:gd name="connsiteX2" fmla="*/ 503015 w 503015"/>
                  <a:gd name="connsiteY2" fmla="*/ 328041 h 328041"/>
                  <a:gd name="connsiteX3" fmla="*/ 0 w 503015"/>
                  <a:gd name="connsiteY3" fmla="*/ 328041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503015" y="0"/>
                    </a:lnTo>
                    <a:lnTo>
                      <a:pt x="503015" y="328041"/>
                    </a:lnTo>
                    <a:lnTo>
                      <a:pt x="0" y="328041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574E9E41-1CED-0649-B208-C2E0B4A2398F}"/>
                  </a:ext>
                </a:extLst>
              </p:cNvPr>
              <p:cNvSpPr/>
              <p:nvPr/>
            </p:nvSpPr>
            <p:spPr>
              <a:xfrm>
                <a:off x="5728716" y="3365944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503015 w 503015"/>
                  <a:gd name="connsiteY1" fmla="*/ 0 h 328041"/>
                  <a:gd name="connsiteX2" fmla="*/ 503015 w 503015"/>
                  <a:gd name="connsiteY2" fmla="*/ 328041 h 328041"/>
                  <a:gd name="connsiteX3" fmla="*/ 0 w 503015"/>
                  <a:gd name="connsiteY3" fmla="*/ 328041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503015" y="0"/>
                    </a:lnTo>
                    <a:lnTo>
                      <a:pt x="503015" y="328041"/>
                    </a:lnTo>
                    <a:lnTo>
                      <a:pt x="0" y="328041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24A9BE0C-1D81-B649-94D5-3AF6FDD04E69}"/>
                  </a:ext>
                </a:extLst>
              </p:cNvPr>
              <p:cNvSpPr/>
              <p:nvPr/>
            </p:nvSpPr>
            <p:spPr>
              <a:xfrm>
                <a:off x="5728716" y="3037903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503015 w 503015"/>
                  <a:gd name="connsiteY1" fmla="*/ 0 h 328041"/>
                  <a:gd name="connsiteX2" fmla="*/ 503015 w 503015"/>
                  <a:gd name="connsiteY2" fmla="*/ 328041 h 328041"/>
                  <a:gd name="connsiteX3" fmla="*/ 0 w 503015"/>
                  <a:gd name="connsiteY3" fmla="*/ 328041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503015" y="0"/>
                    </a:lnTo>
                    <a:lnTo>
                      <a:pt x="503015" y="328041"/>
                    </a:lnTo>
                    <a:lnTo>
                      <a:pt x="0" y="328041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0B2C9F88-5E21-B343-B62A-6056FE271685}"/>
                  </a:ext>
                </a:extLst>
              </p:cNvPr>
              <p:cNvSpPr/>
              <p:nvPr/>
            </p:nvSpPr>
            <p:spPr>
              <a:xfrm>
                <a:off x="5728716" y="2709862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503015 w 503015"/>
                  <a:gd name="connsiteY1" fmla="*/ 0 h 328041"/>
                  <a:gd name="connsiteX2" fmla="*/ 503015 w 503015"/>
                  <a:gd name="connsiteY2" fmla="*/ 328041 h 328041"/>
                  <a:gd name="connsiteX3" fmla="*/ 0 w 503015"/>
                  <a:gd name="connsiteY3" fmla="*/ 328041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503015" y="0"/>
                    </a:lnTo>
                    <a:lnTo>
                      <a:pt x="503015" y="328041"/>
                    </a:lnTo>
                    <a:lnTo>
                      <a:pt x="0" y="328041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6F84533F-8254-5349-9243-55190B2709B0}"/>
                  </a:ext>
                </a:extLst>
              </p:cNvPr>
              <p:cNvSpPr/>
              <p:nvPr/>
            </p:nvSpPr>
            <p:spPr>
              <a:xfrm>
                <a:off x="5728716" y="2381916"/>
                <a:ext cx="503015" cy="327945"/>
              </a:xfrm>
              <a:custGeom>
                <a:avLst/>
                <a:gdLst>
                  <a:gd name="connsiteX0" fmla="*/ 0 w 503015"/>
                  <a:gd name="connsiteY0" fmla="*/ 0 h 327945"/>
                  <a:gd name="connsiteX1" fmla="*/ 503015 w 503015"/>
                  <a:gd name="connsiteY1" fmla="*/ 0 h 327945"/>
                  <a:gd name="connsiteX2" fmla="*/ 503015 w 503015"/>
                  <a:gd name="connsiteY2" fmla="*/ 327946 h 327945"/>
                  <a:gd name="connsiteX3" fmla="*/ 0 w 503015"/>
                  <a:gd name="connsiteY3" fmla="*/ 327946 h 3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7945">
                    <a:moveTo>
                      <a:pt x="0" y="0"/>
                    </a:moveTo>
                    <a:lnTo>
                      <a:pt x="503015" y="0"/>
                    </a:lnTo>
                    <a:lnTo>
                      <a:pt x="503015" y="327946"/>
                    </a:lnTo>
                    <a:lnTo>
                      <a:pt x="0" y="327946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191E4928-28C1-A046-B0BB-B8DE144543D1}"/>
                  </a:ext>
                </a:extLst>
              </p:cNvPr>
              <p:cNvSpPr/>
              <p:nvPr/>
            </p:nvSpPr>
            <p:spPr>
              <a:xfrm>
                <a:off x="5728716" y="1665065"/>
                <a:ext cx="503015" cy="716851"/>
              </a:xfrm>
              <a:custGeom>
                <a:avLst/>
                <a:gdLst>
                  <a:gd name="connsiteX0" fmla="*/ 503015 w 503015"/>
                  <a:gd name="connsiteY0" fmla="*/ 129635 h 716851"/>
                  <a:gd name="connsiteX1" fmla="*/ 503015 w 503015"/>
                  <a:gd name="connsiteY1" fmla="*/ 716852 h 716851"/>
                  <a:gd name="connsiteX2" fmla="*/ 0 w 503015"/>
                  <a:gd name="connsiteY2" fmla="*/ 716852 h 716851"/>
                  <a:gd name="connsiteX3" fmla="*/ 0 w 503015"/>
                  <a:gd name="connsiteY3" fmla="*/ 129635 h 716851"/>
                  <a:gd name="connsiteX4" fmla="*/ 251460 w 503015"/>
                  <a:gd name="connsiteY4" fmla="*/ 0 h 716851"/>
                  <a:gd name="connsiteX5" fmla="*/ 429482 w 503015"/>
                  <a:gd name="connsiteY5" fmla="*/ 651701 h 716851"/>
                  <a:gd name="connsiteX6" fmla="*/ 429482 w 503015"/>
                  <a:gd name="connsiteY6" fmla="*/ 295751 h 716851"/>
                  <a:gd name="connsiteX7" fmla="*/ 73533 w 503015"/>
                  <a:gd name="connsiteY7" fmla="*/ 295751 h 716851"/>
                  <a:gd name="connsiteX8" fmla="*/ 73533 w 503015"/>
                  <a:gd name="connsiteY8" fmla="*/ 651701 h 71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3015" h="716851">
                    <a:moveTo>
                      <a:pt x="503015" y="129635"/>
                    </a:moveTo>
                    <a:lnTo>
                      <a:pt x="503015" y="716852"/>
                    </a:lnTo>
                    <a:lnTo>
                      <a:pt x="0" y="716852"/>
                    </a:lnTo>
                    <a:lnTo>
                      <a:pt x="0" y="129635"/>
                    </a:lnTo>
                    <a:lnTo>
                      <a:pt x="251460" y="0"/>
                    </a:lnTo>
                    <a:close/>
                    <a:moveTo>
                      <a:pt x="429482" y="651701"/>
                    </a:moveTo>
                    <a:lnTo>
                      <a:pt x="429482" y="295751"/>
                    </a:lnTo>
                    <a:lnTo>
                      <a:pt x="73533" y="295751"/>
                    </a:lnTo>
                    <a:lnTo>
                      <a:pt x="73533" y="651701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31457A95-D11B-FE47-8AB0-A895BF382921}"/>
                  </a:ext>
                </a:extLst>
              </p:cNvPr>
              <p:cNvSpPr/>
              <p:nvPr/>
            </p:nvSpPr>
            <p:spPr>
              <a:xfrm>
                <a:off x="5802249" y="1960816"/>
                <a:ext cx="355949" cy="355949"/>
              </a:xfrm>
              <a:custGeom>
                <a:avLst/>
                <a:gdLst>
                  <a:gd name="connsiteX0" fmla="*/ 0 w 355949"/>
                  <a:gd name="connsiteY0" fmla="*/ 0 h 355949"/>
                  <a:gd name="connsiteX1" fmla="*/ 355949 w 355949"/>
                  <a:gd name="connsiteY1" fmla="*/ 0 h 355949"/>
                  <a:gd name="connsiteX2" fmla="*/ 355949 w 355949"/>
                  <a:gd name="connsiteY2" fmla="*/ 355949 h 355949"/>
                  <a:gd name="connsiteX3" fmla="*/ 0 w 355949"/>
                  <a:gd name="connsiteY3" fmla="*/ 355949 h 35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949" h="355949">
                    <a:moveTo>
                      <a:pt x="0" y="0"/>
                    </a:moveTo>
                    <a:lnTo>
                      <a:pt x="355949" y="0"/>
                    </a:lnTo>
                    <a:lnTo>
                      <a:pt x="355949" y="355949"/>
                    </a:lnTo>
                    <a:lnTo>
                      <a:pt x="0" y="355949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855E8157-E3D5-5F44-8E74-618501FDE751}"/>
                  </a:ext>
                </a:extLst>
              </p:cNvPr>
              <p:cNvSpPr/>
              <p:nvPr/>
            </p:nvSpPr>
            <p:spPr>
              <a:xfrm>
                <a:off x="6231731" y="4350067"/>
                <a:ext cx="9525" cy="327945"/>
              </a:xfrm>
              <a:custGeom>
                <a:avLst/>
                <a:gdLst>
                  <a:gd name="connsiteX0" fmla="*/ 0 w 9525"/>
                  <a:gd name="connsiteY0" fmla="*/ 327946 h 327945"/>
                  <a:gd name="connsiteX1" fmla="*/ 0 w 9525"/>
                  <a:gd name="connsiteY1" fmla="*/ 0 h 3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27945">
                    <a:moveTo>
                      <a:pt x="0" y="327946"/>
                    </a:moveTo>
                    <a:lnTo>
                      <a:pt x="0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41B7AC83-7772-4D47-9A84-3338D2270AC4}"/>
                  </a:ext>
                </a:extLst>
              </p:cNvPr>
              <p:cNvSpPr/>
              <p:nvPr/>
            </p:nvSpPr>
            <p:spPr>
              <a:xfrm>
                <a:off x="5728716" y="4350067"/>
                <a:ext cx="9525" cy="327945"/>
              </a:xfrm>
              <a:custGeom>
                <a:avLst/>
                <a:gdLst>
                  <a:gd name="connsiteX0" fmla="*/ 0 w 9525"/>
                  <a:gd name="connsiteY0" fmla="*/ 0 h 327945"/>
                  <a:gd name="connsiteX1" fmla="*/ 0 w 9525"/>
                  <a:gd name="connsiteY1" fmla="*/ 327946 h 3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27945">
                    <a:moveTo>
                      <a:pt x="0" y="0"/>
                    </a:moveTo>
                    <a:lnTo>
                      <a:pt x="0" y="327946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2FF568D3-94E2-0F49-8474-B01C54B4ADA4}"/>
                  </a:ext>
                </a:extLst>
              </p:cNvPr>
              <p:cNvSpPr/>
              <p:nvPr/>
            </p:nvSpPr>
            <p:spPr>
              <a:xfrm>
                <a:off x="5728716" y="4022026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0 w 503015"/>
                  <a:gd name="connsiteY1" fmla="*/ 328041 h 328041"/>
                  <a:gd name="connsiteX2" fmla="*/ 503015 w 503015"/>
                  <a:gd name="connsiteY2" fmla="*/ 328041 h 328041"/>
                  <a:gd name="connsiteX3" fmla="*/ 503015 w 503015"/>
                  <a:gd name="connsiteY3" fmla="*/ 0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0" y="328041"/>
                    </a:lnTo>
                    <a:lnTo>
                      <a:pt x="503015" y="328041"/>
                    </a:lnTo>
                    <a:lnTo>
                      <a:pt x="503015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D09D0435-24A9-1049-AEDD-37EC86A22C58}"/>
                  </a:ext>
                </a:extLst>
              </p:cNvPr>
              <p:cNvSpPr/>
              <p:nvPr/>
            </p:nvSpPr>
            <p:spPr>
              <a:xfrm>
                <a:off x="5728716" y="3693985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0 w 503015"/>
                  <a:gd name="connsiteY1" fmla="*/ 328041 h 328041"/>
                  <a:gd name="connsiteX2" fmla="*/ 503015 w 503015"/>
                  <a:gd name="connsiteY2" fmla="*/ 328041 h 328041"/>
                  <a:gd name="connsiteX3" fmla="*/ 503015 w 503015"/>
                  <a:gd name="connsiteY3" fmla="*/ 0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0" y="328041"/>
                    </a:lnTo>
                    <a:lnTo>
                      <a:pt x="503015" y="328041"/>
                    </a:lnTo>
                    <a:lnTo>
                      <a:pt x="503015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79315B97-7999-4F47-8BFD-977EC4E9F541}"/>
                  </a:ext>
                </a:extLst>
              </p:cNvPr>
              <p:cNvSpPr/>
              <p:nvPr/>
            </p:nvSpPr>
            <p:spPr>
              <a:xfrm>
                <a:off x="5728716" y="3365944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0 w 503015"/>
                  <a:gd name="connsiteY1" fmla="*/ 328041 h 328041"/>
                  <a:gd name="connsiteX2" fmla="*/ 503015 w 503015"/>
                  <a:gd name="connsiteY2" fmla="*/ 328041 h 328041"/>
                  <a:gd name="connsiteX3" fmla="*/ 503015 w 503015"/>
                  <a:gd name="connsiteY3" fmla="*/ 0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0" y="328041"/>
                    </a:lnTo>
                    <a:lnTo>
                      <a:pt x="503015" y="328041"/>
                    </a:lnTo>
                    <a:lnTo>
                      <a:pt x="503015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400B8FAD-CD4F-D342-8699-43AA2392FBCE}"/>
                  </a:ext>
                </a:extLst>
              </p:cNvPr>
              <p:cNvSpPr/>
              <p:nvPr/>
            </p:nvSpPr>
            <p:spPr>
              <a:xfrm>
                <a:off x="5728716" y="3037903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0 w 503015"/>
                  <a:gd name="connsiteY1" fmla="*/ 328041 h 328041"/>
                  <a:gd name="connsiteX2" fmla="*/ 503015 w 503015"/>
                  <a:gd name="connsiteY2" fmla="*/ 328041 h 328041"/>
                  <a:gd name="connsiteX3" fmla="*/ 503015 w 503015"/>
                  <a:gd name="connsiteY3" fmla="*/ 0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0" y="328041"/>
                    </a:lnTo>
                    <a:lnTo>
                      <a:pt x="503015" y="328041"/>
                    </a:lnTo>
                    <a:lnTo>
                      <a:pt x="503015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C37EEB24-C148-7E43-BBF2-B24153DDE094}"/>
                  </a:ext>
                </a:extLst>
              </p:cNvPr>
              <p:cNvSpPr/>
              <p:nvPr/>
            </p:nvSpPr>
            <p:spPr>
              <a:xfrm>
                <a:off x="5728716" y="2709862"/>
                <a:ext cx="503015" cy="328041"/>
              </a:xfrm>
              <a:custGeom>
                <a:avLst/>
                <a:gdLst>
                  <a:gd name="connsiteX0" fmla="*/ 0 w 503015"/>
                  <a:gd name="connsiteY0" fmla="*/ 0 h 328041"/>
                  <a:gd name="connsiteX1" fmla="*/ 0 w 503015"/>
                  <a:gd name="connsiteY1" fmla="*/ 328041 h 328041"/>
                  <a:gd name="connsiteX2" fmla="*/ 503015 w 503015"/>
                  <a:gd name="connsiteY2" fmla="*/ 328041 h 328041"/>
                  <a:gd name="connsiteX3" fmla="*/ 503015 w 503015"/>
                  <a:gd name="connsiteY3" fmla="*/ 0 h 3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8041">
                    <a:moveTo>
                      <a:pt x="0" y="0"/>
                    </a:moveTo>
                    <a:lnTo>
                      <a:pt x="0" y="328041"/>
                    </a:lnTo>
                    <a:lnTo>
                      <a:pt x="503015" y="328041"/>
                    </a:lnTo>
                    <a:lnTo>
                      <a:pt x="503015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075C5FBF-0EE6-5C43-A861-DED7226FBA6B}"/>
                  </a:ext>
                </a:extLst>
              </p:cNvPr>
              <p:cNvSpPr/>
              <p:nvPr/>
            </p:nvSpPr>
            <p:spPr>
              <a:xfrm>
                <a:off x="5728716" y="2381916"/>
                <a:ext cx="503015" cy="327945"/>
              </a:xfrm>
              <a:custGeom>
                <a:avLst/>
                <a:gdLst>
                  <a:gd name="connsiteX0" fmla="*/ 0 w 503015"/>
                  <a:gd name="connsiteY0" fmla="*/ 0 h 327945"/>
                  <a:gd name="connsiteX1" fmla="*/ 0 w 503015"/>
                  <a:gd name="connsiteY1" fmla="*/ 327946 h 327945"/>
                  <a:gd name="connsiteX2" fmla="*/ 503015 w 503015"/>
                  <a:gd name="connsiteY2" fmla="*/ 327946 h 327945"/>
                  <a:gd name="connsiteX3" fmla="*/ 503015 w 503015"/>
                  <a:gd name="connsiteY3" fmla="*/ 0 h 3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015" h="327945">
                    <a:moveTo>
                      <a:pt x="0" y="0"/>
                    </a:moveTo>
                    <a:lnTo>
                      <a:pt x="0" y="327946"/>
                    </a:lnTo>
                    <a:lnTo>
                      <a:pt x="503015" y="327946"/>
                    </a:lnTo>
                    <a:lnTo>
                      <a:pt x="503015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35F9DD49-BEB7-2945-86FD-91D10AC8B785}"/>
                  </a:ext>
                </a:extLst>
              </p:cNvPr>
              <p:cNvSpPr/>
              <p:nvPr/>
            </p:nvSpPr>
            <p:spPr>
              <a:xfrm>
                <a:off x="5728716" y="1665065"/>
                <a:ext cx="503015" cy="716851"/>
              </a:xfrm>
              <a:custGeom>
                <a:avLst/>
                <a:gdLst>
                  <a:gd name="connsiteX0" fmla="*/ 503015 w 503015"/>
                  <a:gd name="connsiteY0" fmla="*/ 716852 h 716851"/>
                  <a:gd name="connsiteX1" fmla="*/ 503015 w 503015"/>
                  <a:gd name="connsiteY1" fmla="*/ 129635 h 716851"/>
                  <a:gd name="connsiteX2" fmla="*/ 251460 w 503015"/>
                  <a:gd name="connsiteY2" fmla="*/ 0 h 716851"/>
                  <a:gd name="connsiteX3" fmla="*/ 0 w 503015"/>
                  <a:gd name="connsiteY3" fmla="*/ 129635 h 716851"/>
                  <a:gd name="connsiteX4" fmla="*/ 0 w 503015"/>
                  <a:gd name="connsiteY4" fmla="*/ 716852 h 716851"/>
                  <a:gd name="connsiteX5" fmla="*/ 503015 w 503015"/>
                  <a:gd name="connsiteY5" fmla="*/ 716852 h 71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3015" h="716851">
                    <a:moveTo>
                      <a:pt x="503015" y="716852"/>
                    </a:moveTo>
                    <a:lnTo>
                      <a:pt x="503015" y="129635"/>
                    </a:lnTo>
                    <a:lnTo>
                      <a:pt x="251460" y="0"/>
                    </a:lnTo>
                    <a:lnTo>
                      <a:pt x="0" y="129635"/>
                    </a:lnTo>
                    <a:lnTo>
                      <a:pt x="0" y="716852"/>
                    </a:lnTo>
                    <a:lnTo>
                      <a:pt x="503015" y="716852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Полилиния 76">
                <a:extLst>
                  <a:ext uri="{FF2B5EF4-FFF2-40B4-BE49-F238E27FC236}">
                    <a16:creationId xmlns:a16="http://schemas.microsoft.com/office/drawing/2014/main" id="{DB847472-9165-8949-BA16-8B7D95C949EA}"/>
                  </a:ext>
                </a:extLst>
              </p:cNvPr>
              <p:cNvSpPr/>
              <p:nvPr/>
            </p:nvSpPr>
            <p:spPr>
              <a:xfrm>
                <a:off x="5225224" y="4678013"/>
                <a:ext cx="1509998" cy="209740"/>
              </a:xfrm>
              <a:custGeom>
                <a:avLst/>
                <a:gdLst>
                  <a:gd name="connsiteX0" fmla="*/ 1006507 w 1509998"/>
                  <a:gd name="connsiteY0" fmla="*/ 0 h 209740"/>
                  <a:gd name="connsiteX1" fmla="*/ 1509998 w 1509998"/>
                  <a:gd name="connsiteY1" fmla="*/ 114300 h 209740"/>
                  <a:gd name="connsiteX2" fmla="*/ 1509998 w 1509998"/>
                  <a:gd name="connsiteY2" fmla="*/ 209740 h 209740"/>
                  <a:gd name="connsiteX3" fmla="*/ 0 w 1509998"/>
                  <a:gd name="connsiteY3" fmla="*/ 209740 h 209740"/>
                  <a:gd name="connsiteX4" fmla="*/ 0 w 1509998"/>
                  <a:gd name="connsiteY4" fmla="*/ 114300 h 209740"/>
                  <a:gd name="connsiteX5" fmla="*/ 503492 w 1509998"/>
                  <a:gd name="connsiteY5" fmla="*/ 0 h 209740"/>
                  <a:gd name="connsiteX6" fmla="*/ 1006507 w 1509998"/>
                  <a:gd name="connsiteY6" fmla="*/ 0 h 20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998" h="209740">
                    <a:moveTo>
                      <a:pt x="1006507" y="0"/>
                    </a:moveTo>
                    <a:lnTo>
                      <a:pt x="1509998" y="114300"/>
                    </a:lnTo>
                    <a:lnTo>
                      <a:pt x="1509998" y="209740"/>
                    </a:lnTo>
                    <a:lnTo>
                      <a:pt x="0" y="209740"/>
                    </a:lnTo>
                    <a:lnTo>
                      <a:pt x="0" y="114300"/>
                    </a:lnTo>
                    <a:lnTo>
                      <a:pt x="503492" y="0"/>
                    </a:lnTo>
                    <a:lnTo>
                      <a:pt x="1006507" y="0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Полилиния 77">
                <a:extLst>
                  <a:ext uri="{FF2B5EF4-FFF2-40B4-BE49-F238E27FC236}">
                    <a16:creationId xmlns:a16="http://schemas.microsoft.com/office/drawing/2014/main" id="{DFAD02FC-CE1E-8246-939E-38955B24A64C}"/>
                  </a:ext>
                </a:extLst>
              </p:cNvPr>
              <p:cNvSpPr/>
              <p:nvPr/>
            </p:nvSpPr>
            <p:spPr>
              <a:xfrm>
                <a:off x="5802249" y="1960816"/>
                <a:ext cx="355949" cy="355949"/>
              </a:xfrm>
              <a:custGeom>
                <a:avLst/>
                <a:gdLst>
                  <a:gd name="connsiteX0" fmla="*/ 0 w 355949"/>
                  <a:gd name="connsiteY0" fmla="*/ 0 h 355949"/>
                  <a:gd name="connsiteX1" fmla="*/ 355949 w 355949"/>
                  <a:gd name="connsiteY1" fmla="*/ 0 h 355949"/>
                  <a:gd name="connsiteX2" fmla="*/ 355949 w 355949"/>
                  <a:gd name="connsiteY2" fmla="*/ 355949 h 355949"/>
                  <a:gd name="connsiteX3" fmla="*/ 0 w 355949"/>
                  <a:gd name="connsiteY3" fmla="*/ 355949 h 35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949" h="355949">
                    <a:moveTo>
                      <a:pt x="0" y="0"/>
                    </a:moveTo>
                    <a:lnTo>
                      <a:pt x="355949" y="0"/>
                    </a:lnTo>
                    <a:lnTo>
                      <a:pt x="355949" y="355949"/>
                    </a:lnTo>
                    <a:lnTo>
                      <a:pt x="0" y="355949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66" name="Picture 43" descr="systemtra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73" y="998982"/>
              <a:ext cx="691902" cy="69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7" name="Picture 33" descr="brok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5" y="1497697"/>
            <a:ext cx="582135" cy="73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43" descr="systemt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4" y="1583450"/>
            <a:ext cx="561206" cy="5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35" descr="truck_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32" y="3141519"/>
            <a:ext cx="1038048" cy="9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9215188" y="1118502"/>
            <a:ext cx="2625502" cy="5009734"/>
            <a:chOff x="9215188" y="832752"/>
            <a:chExt cx="2625502" cy="5009734"/>
          </a:xfrm>
        </p:grpSpPr>
        <p:grpSp>
          <p:nvGrpSpPr>
            <p:cNvPr id="79" name="Рисунок 899">
              <a:extLst>
                <a:ext uri="{FF2B5EF4-FFF2-40B4-BE49-F238E27FC236}">
                  <a16:creationId xmlns:a16="http://schemas.microsoft.com/office/drawing/2014/main" id="{BE682AEC-5323-4243-81FF-E3B344466D80}"/>
                </a:ext>
              </a:extLst>
            </p:cNvPr>
            <p:cNvGrpSpPr/>
            <p:nvPr/>
          </p:nvGrpSpPr>
          <p:grpSpPr>
            <a:xfrm>
              <a:off x="10392396" y="1031331"/>
              <a:ext cx="1127267" cy="594140"/>
              <a:chOff x="4855845" y="2391822"/>
              <a:chExt cx="2480310" cy="2074354"/>
            </a:xfrm>
          </p:grpSpPr>
          <p:sp>
            <p:nvSpPr>
              <p:cNvPr id="80" name="Полилиния 79">
                <a:extLst>
                  <a:ext uri="{FF2B5EF4-FFF2-40B4-BE49-F238E27FC236}">
                    <a16:creationId xmlns:a16="http://schemas.microsoft.com/office/drawing/2014/main" id="{EE580B8C-1545-3645-AE68-1C11C1723C1E}"/>
                  </a:ext>
                </a:extLst>
              </p:cNvPr>
              <p:cNvSpPr/>
              <p:nvPr/>
            </p:nvSpPr>
            <p:spPr>
              <a:xfrm>
                <a:off x="6714267" y="4164901"/>
                <a:ext cx="183165" cy="96774"/>
              </a:xfrm>
              <a:custGeom>
                <a:avLst/>
                <a:gdLst>
                  <a:gd name="connsiteX0" fmla="*/ 0 w 183165"/>
                  <a:gd name="connsiteY0" fmla="*/ 0 h 96774"/>
                  <a:gd name="connsiteX1" fmla="*/ 183166 w 183165"/>
                  <a:gd name="connsiteY1" fmla="*/ 0 h 96774"/>
                  <a:gd name="connsiteX2" fmla="*/ 183166 w 183165"/>
                  <a:gd name="connsiteY2" fmla="*/ 96774 h 96774"/>
                  <a:gd name="connsiteX3" fmla="*/ 0 w 183165"/>
                  <a:gd name="connsiteY3" fmla="*/ 96774 h 9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165" h="96774">
                    <a:moveTo>
                      <a:pt x="0" y="0"/>
                    </a:moveTo>
                    <a:lnTo>
                      <a:pt x="183166" y="0"/>
                    </a:lnTo>
                    <a:lnTo>
                      <a:pt x="183166" y="96774"/>
                    </a:lnTo>
                    <a:lnTo>
                      <a:pt x="0" y="96774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Полилиния 80">
                <a:extLst>
                  <a:ext uri="{FF2B5EF4-FFF2-40B4-BE49-F238E27FC236}">
                    <a16:creationId xmlns:a16="http://schemas.microsoft.com/office/drawing/2014/main" id="{76DBCC0D-3E21-1F4D-B2E3-EF313C2F1379}"/>
                  </a:ext>
                </a:extLst>
              </p:cNvPr>
              <p:cNvSpPr/>
              <p:nvPr/>
            </p:nvSpPr>
            <p:spPr>
              <a:xfrm>
                <a:off x="5938932" y="3815048"/>
                <a:ext cx="516826" cy="516826"/>
              </a:xfrm>
              <a:custGeom>
                <a:avLst/>
                <a:gdLst>
                  <a:gd name="connsiteX0" fmla="*/ 258413 w 516826"/>
                  <a:gd name="connsiteY0" fmla="*/ 349853 h 516826"/>
                  <a:gd name="connsiteX1" fmla="*/ 258413 w 516826"/>
                  <a:gd name="connsiteY1" fmla="*/ 446627 h 516826"/>
                  <a:gd name="connsiteX2" fmla="*/ 441579 w 516826"/>
                  <a:gd name="connsiteY2" fmla="*/ 446627 h 516826"/>
                  <a:gd name="connsiteX3" fmla="*/ 441579 w 516826"/>
                  <a:gd name="connsiteY3" fmla="*/ 349853 h 516826"/>
                  <a:gd name="connsiteX4" fmla="*/ 0 w 516826"/>
                  <a:gd name="connsiteY4" fmla="*/ 516827 h 516826"/>
                  <a:gd name="connsiteX5" fmla="*/ 0 w 516826"/>
                  <a:gd name="connsiteY5" fmla="*/ 0 h 516826"/>
                  <a:gd name="connsiteX6" fmla="*/ 516826 w 516826"/>
                  <a:gd name="connsiteY6" fmla="*/ 0 h 516826"/>
                  <a:gd name="connsiteX7" fmla="*/ 516826 w 516826"/>
                  <a:gd name="connsiteY7" fmla="*/ 516827 h 5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6826" h="516826">
                    <a:moveTo>
                      <a:pt x="258413" y="349853"/>
                    </a:moveTo>
                    <a:lnTo>
                      <a:pt x="258413" y="446627"/>
                    </a:lnTo>
                    <a:lnTo>
                      <a:pt x="441579" y="446627"/>
                    </a:lnTo>
                    <a:lnTo>
                      <a:pt x="441579" y="349853"/>
                    </a:lnTo>
                    <a:close/>
                    <a:moveTo>
                      <a:pt x="0" y="516827"/>
                    </a:moveTo>
                    <a:lnTo>
                      <a:pt x="0" y="0"/>
                    </a:lnTo>
                    <a:lnTo>
                      <a:pt x="516826" y="0"/>
                    </a:lnTo>
                    <a:lnTo>
                      <a:pt x="516826" y="516827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Полилиния 81">
                <a:extLst>
                  <a:ext uri="{FF2B5EF4-FFF2-40B4-BE49-F238E27FC236}">
                    <a16:creationId xmlns:a16="http://schemas.microsoft.com/office/drawing/2014/main" id="{C3387526-BD26-444A-A361-16535A467828}"/>
                  </a:ext>
                </a:extLst>
              </p:cNvPr>
              <p:cNvSpPr/>
              <p:nvPr/>
            </p:nvSpPr>
            <p:spPr>
              <a:xfrm>
                <a:off x="4978812" y="2391822"/>
                <a:ext cx="2234755" cy="1942052"/>
              </a:xfrm>
              <a:custGeom>
                <a:avLst/>
                <a:gdLst>
                  <a:gd name="connsiteX0" fmla="*/ 953262 w 2234755"/>
                  <a:gd name="connsiteY0" fmla="*/ 265652 h 1942052"/>
                  <a:gd name="connsiteX1" fmla="*/ 1281112 w 2234755"/>
                  <a:gd name="connsiteY1" fmla="*/ 265652 h 1942052"/>
                  <a:gd name="connsiteX2" fmla="*/ 1320832 w 2234755"/>
                  <a:gd name="connsiteY2" fmla="*/ 225933 h 1942052"/>
                  <a:gd name="connsiteX3" fmla="*/ 1320832 w 2234755"/>
                  <a:gd name="connsiteY3" fmla="*/ 163449 h 1942052"/>
                  <a:gd name="connsiteX4" fmla="*/ 1281112 w 2234755"/>
                  <a:gd name="connsiteY4" fmla="*/ 123730 h 1942052"/>
                  <a:gd name="connsiteX5" fmla="*/ 953262 w 2234755"/>
                  <a:gd name="connsiteY5" fmla="*/ 123730 h 1942052"/>
                  <a:gd name="connsiteX6" fmla="*/ 913543 w 2234755"/>
                  <a:gd name="connsiteY6" fmla="*/ 163449 h 1942052"/>
                  <a:gd name="connsiteX7" fmla="*/ 913543 w 2234755"/>
                  <a:gd name="connsiteY7" fmla="*/ 225933 h 1942052"/>
                  <a:gd name="connsiteX8" fmla="*/ 953262 w 2234755"/>
                  <a:gd name="connsiteY8" fmla="*/ 265652 h 1942052"/>
                  <a:gd name="connsiteX9" fmla="*/ 2110550 w 2234755"/>
                  <a:gd name="connsiteY9" fmla="*/ 1942052 h 1942052"/>
                  <a:gd name="connsiteX10" fmla="*/ 2110550 w 2234755"/>
                  <a:gd name="connsiteY10" fmla="*/ 387763 h 1942052"/>
                  <a:gd name="connsiteX11" fmla="*/ 123825 w 2234755"/>
                  <a:gd name="connsiteY11" fmla="*/ 387763 h 1942052"/>
                  <a:gd name="connsiteX12" fmla="*/ 123825 w 2234755"/>
                  <a:gd name="connsiteY12" fmla="*/ 1942052 h 1942052"/>
                  <a:gd name="connsiteX13" fmla="*/ 0 w 2234755"/>
                  <a:gd name="connsiteY13" fmla="*/ 1942052 h 1942052"/>
                  <a:gd name="connsiteX14" fmla="*/ 0 w 2234755"/>
                  <a:gd name="connsiteY14" fmla="*/ 263652 h 1942052"/>
                  <a:gd name="connsiteX15" fmla="*/ 1117187 w 2234755"/>
                  <a:gd name="connsiteY15" fmla="*/ 0 h 1942052"/>
                  <a:gd name="connsiteX16" fmla="*/ 2234755 w 2234755"/>
                  <a:gd name="connsiteY16" fmla="*/ 263652 h 1942052"/>
                  <a:gd name="connsiteX17" fmla="*/ 2234755 w 2234755"/>
                  <a:gd name="connsiteY17" fmla="*/ 1942052 h 194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4755" h="1942052">
                    <a:moveTo>
                      <a:pt x="953262" y="265652"/>
                    </a:moveTo>
                    <a:lnTo>
                      <a:pt x="1281112" y="265652"/>
                    </a:lnTo>
                    <a:cubicBezTo>
                      <a:pt x="1303049" y="265652"/>
                      <a:pt x="1320832" y="247869"/>
                      <a:pt x="1320832" y="225933"/>
                    </a:cubicBezTo>
                    <a:lnTo>
                      <a:pt x="1320832" y="163449"/>
                    </a:lnTo>
                    <a:cubicBezTo>
                      <a:pt x="1320832" y="141513"/>
                      <a:pt x="1303049" y="123730"/>
                      <a:pt x="1281112" y="123730"/>
                    </a:cubicBezTo>
                    <a:lnTo>
                      <a:pt x="953262" y="123730"/>
                    </a:lnTo>
                    <a:cubicBezTo>
                      <a:pt x="931326" y="123730"/>
                      <a:pt x="913543" y="141513"/>
                      <a:pt x="913543" y="163449"/>
                    </a:cubicBezTo>
                    <a:lnTo>
                      <a:pt x="913543" y="225933"/>
                    </a:lnTo>
                    <a:cubicBezTo>
                      <a:pt x="913543" y="247869"/>
                      <a:pt x="931326" y="265652"/>
                      <a:pt x="953262" y="265652"/>
                    </a:cubicBezTo>
                    <a:close/>
                    <a:moveTo>
                      <a:pt x="2110550" y="1942052"/>
                    </a:moveTo>
                    <a:lnTo>
                      <a:pt x="2110550" y="387763"/>
                    </a:lnTo>
                    <a:lnTo>
                      <a:pt x="123825" y="387763"/>
                    </a:lnTo>
                    <a:lnTo>
                      <a:pt x="123825" y="1942052"/>
                    </a:lnTo>
                    <a:lnTo>
                      <a:pt x="0" y="1942052"/>
                    </a:lnTo>
                    <a:lnTo>
                      <a:pt x="0" y="263652"/>
                    </a:lnTo>
                    <a:lnTo>
                      <a:pt x="1117187" y="0"/>
                    </a:lnTo>
                    <a:lnTo>
                      <a:pt x="2234755" y="263652"/>
                    </a:lnTo>
                    <a:lnTo>
                      <a:pt x="2234755" y="1942052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Полилиния 82">
                <a:extLst>
                  <a:ext uri="{FF2B5EF4-FFF2-40B4-BE49-F238E27FC236}">
                    <a16:creationId xmlns:a16="http://schemas.microsoft.com/office/drawing/2014/main" id="{67A558BC-5AED-B74A-93A5-102B11708185}"/>
                  </a:ext>
                </a:extLst>
              </p:cNvPr>
              <p:cNvSpPr/>
              <p:nvPr/>
            </p:nvSpPr>
            <p:spPr>
              <a:xfrm>
                <a:off x="6714267" y="3647979"/>
                <a:ext cx="183165" cy="96869"/>
              </a:xfrm>
              <a:custGeom>
                <a:avLst/>
                <a:gdLst>
                  <a:gd name="connsiteX0" fmla="*/ 0 w 183165"/>
                  <a:gd name="connsiteY0" fmla="*/ 0 h 96869"/>
                  <a:gd name="connsiteX1" fmla="*/ 183166 w 183165"/>
                  <a:gd name="connsiteY1" fmla="*/ 0 h 96869"/>
                  <a:gd name="connsiteX2" fmla="*/ 183166 w 183165"/>
                  <a:gd name="connsiteY2" fmla="*/ 96869 h 96869"/>
                  <a:gd name="connsiteX3" fmla="*/ 0 w 183165"/>
                  <a:gd name="connsiteY3" fmla="*/ 9686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165" h="96869">
                    <a:moveTo>
                      <a:pt x="0" y="0"/>
                    </a:moveTo>
                    <a:lnTo>
                      <a:pt x="183166" y="0"/>
                    </a:lnTo>
                    <a:lnTo>
                      <a:pt x="183166" y="96869"/>
                    </a:lnTo>
                    <a:lnTo>
                      <a:pt x="0" y="96869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Полилиния 83">
                <a:extLst>
                  <a:ext uri="{FF2B5EF4-FFF2-40B4-BE49-F238E27FC236}">
                    <a16:creationId xmlns:a16="http://schemas.microsoft.com/office/drawing/2014/main" id="{482D57F6-4C7F-8D48-8D9E-5F65A72FD31D}"/>
                  </a:ext>
                </a:extLst>
              </p:cNvPr>
              <p:cNvSpPr/>
              <p:nvPr/>
            </p:nvSpPr>
            <p:spPr>
              <a:xfrm>
                <a:off x="5102637" y="2884932"/>
                <a:ext cx="1986724" cy="105346"/>
              </a:xfrm>
              <a:custGeom>
                <a:avLst/>
                <a:gdLst>
                  <a:gd name="connsiteX0" fmla="*/ 0 w 1986724"/>
                  <a:gd name="connsiteY0" fmla="*/ 0 h 105346"/>
                  <a:gd name="connsiteX1" fmla="*/ 1986725 w 1986724"/>
                  <a:gd name="connsiteY1" fmla="*/ 0 h 105346"/>
                  <a:gd name="connsiteX2" fmla="*/ 1986725 w 1986724"/>
                  <a:gd name="connsiteY2" fmla="*/ 105347 h 105346"/>
                  <a:gd name="connsiteX3" fmla="*/ 0 w 1986724"/>
                  <a:gd name="connsiteY3" fmla="*/ 105347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6724" h="105346">
                    <a:moveTo>
                      <a:pt x="0" y="0"/>
                    </a:moveTo>
                    <a:lnTo>
                      <a:pt x="1986725" y="0"/>
                    </a:lnTo>
                    <a:lnTo>
                      <a:pt x="1986725" y="105347"/>
                    </a:lnTo>
                    <a:lnTo>
                      <a:pt x="0" y="105347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Полилиния 84">
                <a:extLst>
                  <a:ext uri="{FF2B5EF4-FFF2-40B4-BE49-F238E27FC236}">
                    <a16:creationId xmlns:a16="http://schemas.microsoft.com/office/drawing/2014/main" id="{9B40B406-88FB-CE49-BCD7-8C251001060F}"/>
                  </a:ext>
                </a:extLst>
              </p:cNvPr>
              <p:cNvSpPr/>
              <p:nvPr/>
            </p:nvSpPr>
            <p:spPr>
              <a:xfrm>
                <a:off x="5102637" y="2779585"/>
                <a:ext cx="1986724" cy="105346"/>
              </a:xfrm>
              <a:custGeom>
                <a:avLst/>
                <a:gdLst>
                  <a:gd name="connsiteX0" fmla="*/ 0 w 1986724"/>
                  <a:gd name="connsiteY0" fmla="*/ 0 h 105346"/>
                  <a:gd name="connsiteX1" fmla="*/ 1986725 w 1986724"/>
                  <a:gd name="connsiteY1" fmla="*/ 0 h 105346"/>
                  <a:gd name="connsiteX2" fmla="*/ 1986725 w 1986724"/>
                  <a:gd name="connsiteY2" fmla="*/ 105347 h 105346"/>
                  <a:gd name="connsiteX3" fmla="*/ 0 w 1986724"/>
                  <a:gd name="connsiteY3" fmla="*/ 105347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6724" h="105346">
                    <a:moveTo>
                      <a:pt x="0" y="0"/>
                    </a:moveTo>
                    <a:lnTo>
                      <a:pt x="1986725" y="0"/>
                    </a:lnTo>
                    <a:lnTo>
                      <a:pt x="1986725" y="105347"/>
                    </a:lnTo>
                    <a:lnTo>
                      <a:pt x="0" y="105347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Полилиния 85">
                <a:extLst>
                  <a:ext uri="{FF2B5EF4-FFF2-40B4-BE49-F238E27FC236}">
                    <a16:creationId xmlns:a16="http://schemas.microsoft.com/office/drawing/2014/main" id="{1D097F0F-32E7-CF43-B6CC-FC2E111EDAE7}"/>
                  </a:ext>
                </a:extLst>
              </p:cNvPr>
              <p:cNvSpPr/>
              <p:nvPr/>
            </p:nvSpPr>
            <p:spPr>
              <a:xfrm>
                <a:off x="6455759" y="3298126"/>
                <a:ext cx="516540" cy="516921"/>
              </a:xfrm>
              <a:custGeom>
                <a:avLst/>
                <a:gdLst>
                  <a:gd name="connsiteX0" fmla="*/ 258509 w 516540"/>
                  <a:gd name="connsiteY0" fmla="*/ 446723 h 516921"/>
                  <a:gd name="connsiteX1" fmla="*/ 441675 w 516540"/>
                  <a:gd name="connsiteY1" fmla="*/ 446723 h 516921"/>
                  <a:gd name="connsiteX2" fmla="*/ 441675 w 516540"/>
                  <a:gd name="connsiteY2" fmla="*/ 349949 h 516921"/>
                  <a:gd name="connsiteX3" fmla="*/ 258509 w 516540"/>
                  <a:gd name="connsiteY3" fmla="*/ 349949 h 516921"/>
                  <a:gd name="connsiteX4" fmla="*/ 0 w 516540"/>
                  <a:gd name="connsiteY4" fmla="*/ 0 h 516921"/>
                  <a:gd name="connsiteX5" fmla="*/ 516541 w 516540"/>
                  <a:gd name="connsiteY5" fmla="*/ 0 h 516921"/>
                  <a:gd name="connsiteX6" fmla="*/ 516541 w 516540"/>
                  <a:gd name="connsiteY6" fmla="*/ 516922 h 516921"/>
                  <a:gd name="connsiteX7" fmla="*/ 0 w 516540"/>
                  <a:gd name="connsiteY7" fmla="*/ 516922 h 516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6540" h="516921">
                    <a:moveTo>
                      <a:pt x="258509" y="446723"/>
                    </a:moveTo>
                    <a:lnTo>
                      <a:pt x="441675" y="446723"/>
                    </a:lnTo>
                    <a:lnTo>
                      <a:pt x="441675" y="349949"/>
                    </a:lnTo>
                    <a:lnTo>
                      <a:pt x="258509" y="349949"/>
                    </a:lnTo>
                    <a:close/>
                    <a:moveTo>
                      <a:pt x="0" y="0"/>
                    </a:moveTo>
                    <a:lnTo>
                      <a:pt x="516541" y="0"/>
                    </a:lnTo>
                    <a:lnTo>
                      <a:pt x="516541" y="516922"/>
                    </a:lnTo>
                    <a:lnTo>
                      <a:pt x="0" y="516922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Полилиния 86">
                <a:extLst>
                  <a:ext uri="{FF2B5EF4-FFF2-40B4-BE49-F238E27FC236}">
                    <a16:creationId xmlns:a16="http://schemas.microsoft.com/office/drawing/2014/main" id="{8F60C60A-3205-E64B-A944-15F671E4AA8D}"/>
                  </a:ext>
                </a:extLst>
              </p:cNvPr>
              <p:cNvSpPr/>
              <p:nvPr/>
            </p:nvSpPr>
            <p:spPr>
              <a:xfrm>
                <a:off x="5102637" y="2990278"/>
                <a:ext cx="1986724" cy="105251"/>
              </a:xfrm>
              <a:custGeom>
                <a:avLst/>
                <a:gdLst>
                  <a:gd name="connsiteX0" fmla="*/ 0 w 1986724"/>
                  <a:gd name="connsiteY0" fmla="*/ 0 h 105251"/>
                  <a:gd name="connsiteX1" fmla="*/ 1986725 w 1986724"/>
                  <a:gd name="connsiteY1" fmla="*/ 0 h 105251"/>
                  <a:gd name="connsiteX2" fmla="*/ 1986725 w 1986724"/>
                  <a:gd name="connsiteY2" fmla="*/ 105251 h 105251"/>
                  <a:gd name="connsiteX3" fmla="*/ 0 w 1986724"/>
                  <a:gd name="connsiteY3" fmla="*/ 105251 h 10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6724" h="105251">
                    <a:moveTo>
                      <a:pt x="0" y="0"/>
                    </a:moveTo>
                    <a:lnTo>
                      <a:pt x="1986725" y="0"/>
                    </a:lnTo>
                    <a:lnTo>
                      <a:pt x="1986725" y="105251"/>
                    </a:lnTo>
                    <a:lnTo>
                      <a:pt x="0" y="105251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Полилиния 87">
                <a:extLst>
                  <a:ext uri="{FF2B5EF4-FFF2-40B4-BE49-F238E27FC236}">
                    <a16:creationId xmlns:a16="http://schemas.microsoft.com/office/drawing/2014/main" id="{005C9210-5791-0B49-B439-61DB015D9D21}"/>
                  </a:ext>
                </a:extLst>
              </p:cNvPr>
              <p:cNvSpPr/>
              <p:nvPr/>
            </p:nvSpPr>
            <p:spPr>
              <a:xfrm>
                <a:off x="5892355" y="2515647"/>
                <a:ext cx="407288" cy="141922"/>
              </a:xfrm>
              <a:custGeom>
                <a:avLst/>
                <a:gdLst>
                  <a:gd name="connsiteX0" fmla="*/ 367570 w 407288"/>
                  <a:gd name="connsiteY0" fmla="*/ 0 h 141922"/>
                  <a:gd name="connsiteX1" fmla="*/ 407289 w 407288"/>
                  <a:gd name="connsiteY1" fmla="*/ 0 h 141922"/>
                  <a:gd name="connsiteX2" fmla="*/ 407289 w 407288"/>
                  <a:gd name="connsiteY2" fmla="*/ 141922 h 141922"/>
                  <a:gd name="connsiteX3" fmla="*/ 367570 w 407288"/>
                  <a:gd name="connsiteY3" fmla="*/ 141922 h 141922"/>
                  <a:gd name="connsiteX4" fmla="*/ 39719 w 407288"/>
                  <a:gd name="connsiteY4" fmla="*/ 141922 h 141922"/>
                  <a:gd name="connsiteX5" fmla="*/ 39719 w 407288"/>
                  <a:gd name="connsiteY5" fmla="*/ 0 h 141922"/>
                  <a:gd name="connsiteX6" fmla="*/ 0 w 407288"/>
                  <a:gd name="connsiteY6" fmla="*/ 0 h 141922"/>
                  <a:gd name="connsiteX7" fmla="*/ 39719 w 407288"/>
                  <a:gd name="connsiteY7" fmla="*/ 0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288" h="141922">
                    <a:moveTo>
                      <a:pt x="367570" y="0"/>
                    </a:moveTo>
                    <a:cubicBezTo>
                      <a:pt x="389506" y="0"/>
                      <a:pt x="407289" y="0"/>
                      <a:pt x="407289" y="0"/>
                    </a:cubicBezTo>
                    <a:lnTo>
                      <a:pt x="407289" y="141922"/>
                    </a:lnTo>
                    <a:cubicBezTo>
                      <a:pt x="407289" y="141922"/>
                      <a:pt x="389506" y="141922"/>
                      <a:pt x="367570" y="141922"/>
                    </a:cubicBezTo>
                    <a:lnTo>
                      <a:pt x="39719" y="141922"/>
                    </a:lnTo>
                    <a:lnTo>
                      <a:pt x="39719" y="0"/>
                    </a:lnTo>
                    <a:cubicBezTo>
                      <a:pt x="17783" y="0"/>
                      <a:pt x="0" y="0"/>
                      <a:pt x="0" y="0"/>
                    </a:cubicBezTo>
                    <a:cubicBezTo>
                      <a:pt x="0" y="0"/>
                      <a:pt x="17783" y="0"/>
                      <a:pt x="39719" y="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Полилиния 88">
                <a:extLst>
                  <a:ext uri="{FF2B5EF4-FFF2-40B4-BE49-F238E27FC236}">
                    <a16:creationId xmlns:a16="http://schemas.microsoft.com/office/drawing/2014/main" id="{B35B179B-86B8-0D40-82D5-9FC6DB86A0AA}"/>
                  </a:ext>
                </a:extLst>
              </p:cNvPr>
              <p:cNvSpPr/>
              <p:nvPr/>
            </p:nvSpPr>
            <p:spPr>
              <a:xfrm>
                <a:off x="4855845" y="4333779"/>
                <a:ext cx="2480310" cy="132397"/>
              </a:xfrm>
              <a:custGeom>
                <a:avLst/>
                <a:gdLst>
                  <a:gd name="connsiteX0" fmla="*/ 2357723 w 2480310"/>
                  <a:gd name="connsiteY0" fmla="*/ 0 h 132397"/>
                  <a:gd name="connsiteX1" fmla="*/ 2480310 w 2480310"/>
                  <a:gd name="connsiteY1" fmla="*/ 0 h 132397"/>
                  <a:gd name="connsiteX2" fmla="*/ 2480310 w 2480310"/>
                  <a:gd name="connsiteY2" fmla="*/ 132398 h 132397"/>
                  <a:gd name="connsiteX3" fmla="*/ 0 w 2480310"/>
                  <a:gd name="connsiteY3" fmla="*/ 132398 h 132397"/>
                  <a:gd name="connsiteX4" fmla="*/ 0 w 2480310"/>
                  <a:gd name="connsiteY4" fmla="*/ 0 h 132397"/>
                  <a:gd name="connsiteX5" fmla="*/ 122587 w 2480310"/>
                  <a:gd name="connsiteY5" fmla="*/ 0 h 132397"/>
                  <a:gd name="connsiteX6" fmla="*/ 246793 w 2480310"/>
                  <a:gd name="connsiteY6" fmla="*/ 0 h 132397"/>
                  <a:gd name="connsiteX7" fmla="*/ 2233517 w 2480310"/>
                  <a:gd name="connsiteY7" fmla="*/ 0 h 132397"/>
                  <a:gd name="connsiteX8" fmla="*/ 2357723 w 2480310"/>
                  <a:gd name="connsiteY8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0310" h="132397">
                    <a:moveTo>
                      <a:pt x="2357723" y="0"/>
                    </a:moveTo>
                    <a:lnTo>
                      <a:pt x="2480310" y="0"/>
                    </a:lnTo>
                    <a:lnTo>
                      <a:pt x="2480310" y="132398"/>
                    </a:lnTo>
                    <a:lnTo>
                      <a:pt x="0" y="132398"/>
                    </a:lnTo>
                    <a:lnTo>
                      <a:pt x="0" y="0"/>
                    </a:lnTo>
                    <a:lnTo>
                      <a:pt x="122587" y="0"/>
                    </a:lnTo>
                    <a:lnTo>
                      <a:pt x="246793" y="0"/>
                    </a:lnTo>
                    <a:lnTo>
                      <a:pt x="2233517" y="0"/>
                    </a:lnTo>
                    <a:lnTo>
                      <a:pt x="2357723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Полилиния 89">
                <a:extLst>
                  <a:ext uri="{FF2B5EF4-FFF2-40B4-BE49-F238E27FC236}">
                    <a16:creationId xmlns:a16="http://schemas.microsoft.com/office/drawing/2014/main" id="{A74F4E37-956B-8945-804C-ADC63AAEFB16}"/>
                  </a:ext>
                </a:extLst>
              </p:cNvPr>
              <p:cNvSpPr/>
              <p:nvPr/>
            </p:nvSpPr>
            <p:spPr>
              <a:xfrm>
                <a:off x="6197346" y="4164901"/>
                <a:ext cx="183165" cy="96774"/>
              </a:xfrm>
              <a:custGeom>
                <a:avLst/>
                <a:gdLst>
                  <a:gd name="connsiteX0" fmla="*/ 0 w 183165"/>
                  <a:gd name="connsiteY0" fmla="*/ 0 h 96774"/>
                  <a:gd name="connsiteX1" fmla="*/ 183166 w 183165"/>
                  <a:gd name="connsiteY1" fmla="*/ 0 h 96774"/>
                  <a:gd name="connsiteX2" fmla="*/ 183166 w 183165"/>
                  <a:gd name="connsiteY2" fmla="*/ 96774 h 96774"/>
                  <a:gd name="connsiteX3" fmla="*/ 0 w 183165"/>
                  <a:gd name="connsiteY3" fmla="*/ 96774 h 9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165" h="96774">
                    <a:moveTo>
                      <a:pt x="0" y="0"/>
                    </a:moveTo>
                    <a:lnTo>
                      <a:pt x="183166" y="0"/>
                    </a:lnTo>
                    <a:lnTo>
                      <a:pt x="183166" y="96774"/>
                    </a:lnTo>
                    <a:lnTo>
                      <a:pt x="0" y="96774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Полилиния 90">
                <a:extLst>
                  <a:ext uri="{FF2B5EF4-FFF2-40B4-BE49-F238E27FC236}">
                    <a16:creationId xmlns:a16="http://schemas.microsoft.com/office/drawing/2014/main" id="{130E8C08-0D15-8A46-A6DB-CC873F1E0DB7}"/>
                  </a:ext>
                </a:extLst>
              </p:cNvPr>
              <p:cNvSpPr/>
              <p:nvPr/>
            </p:nvSpPr>
            <p:spPr>
              <a:xfrm>
                <a:off x="6455759" y="3815048"/>
                <a:ext cx="516540" cy="516826"/>
              </a:xfrm>
              <a:custGeom>
                <a:avLst/>
                <a:gdLst>
                  <a:gd name="connsiteX0" fmla="*/ 258509 w 516540"/>
                  <a:gd name="connsiteY0" fmla="*/ 446627 h 516826"/>
                  <a:gd name="connsiteX1" fmla="*/ 441675 w 516540"/>
                  <a:gd name="connsiteY1" fmla="*/ 446627 h 516826"/>
                  <a:gd name="connsiteX2" fmla="*/ 441675 w 516540"/>
                  <a:gd name="connsiteY2" fmla="*/ 349853 h 516826"/>
                  <a:gd name="connsiteX3" fmla="*/ 258509 w 516540"/>
                  <a:gd name="connsiteY3" fmla="*/ 349853 h 516826"/>
                  <a:gd name="connsiteX4" fmla="*/ 0 w 516540"/>
                  <a:gd name="connsiteY4" fmla="*/ 0 h 516826"/>
                  <a:gd name="connsiteX5" fmla="*/ 516541 w 516540"/>
                  <a:gd name="connsiteY5" fmla="*/ 0 h 516826"/>
                  <a:gd name="connsiteX6" fmla="*/ 516541 w 516540"/>
                  <a:gd name="connsiteY6" fmla="*/ 516827 h 516826"/>
                  <a:gd name="connsiteX7" fmla="*/ 0 w 516540"/>
                  <a:gd name="connsiteY7" fmla="*/ 516827 h 5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6540" h="516826">
                    <a:moveTo>
                      <a:pt x="258509" y="446627"/>
                    </a:moveTo>
                    <a:lnTo>
                      <a:pt x="441675" y="446627"/>
                    </a:lnTo>
                    <a:lnTo>
                      <a:pt x="441675" y="349853"/>
                    </a:lnTo>
                    <a:lnTo>
                      <a:pt x="258509" y="349853"/>
                    </a:lnTo>
                    <a:close/>
                    <a:moveTo>
                      <a:pt x="0" y="0"/>
                    </a:moveTo>
                    <a:lnTo>
                      <a:pt x="516541" y="0"/>
                    </a:lnTo>
                    <a:lnTo>
                      <a:pt x="516541" y="516827"/>
                    </a:lnTo>
                    <a:lnTo>
                      <a:pt x="0" y="516827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Полилиния 91">
                <a:extLst>
                  <a:ext uri="{FF2B5EF4-FFF2-40B4-BE49-F238E27FC236}">
                    <a16:creationId xmlns:a16="http://schemas.microsoft.com/office/drawing/2014/main" id="{693E1751-F22C-0F41-A8B6-908A08E8326C}"/>
                  </a:ext>
                </a:extLst>
              </p:cNvPr>
              <p:cNvSpPr/>
              <p:nvPr/>
            </p:nvSpPr>
            <p:spPr>
              <a:xfrm>
                <a:off x="5102637" y="3095625"/>
                <a:ext cx="1986724" cy="1238250"/>
              </a:xfrm>
              <a:custGeom>
                <a:avLst/>
                <a:gdLst>
                  <a:gd name="connsiteX0" fmla="*/ 1986725 w 1986724"/>
                  <a:gd name="connsiteY0" fmla="*/ 1238250 h 1238250"/>
                  <a:gd name="connsiteX1" fmla="*/ 0 w 1986724"/>
                  <a:gd name="connsiteY1" fmla="*/ 1238250 h 1238250"/>
                  <a:gd name="connsiteX2" fmla="*/ 0 w 1986724"/>
                  <a:gd name="connsiteY2" fmla="*/ 0 h 1238250"/>
                  <a:gd name="connsiteX3" fmla="*/ 1986725 w 1986724"/>
                  <a:gd name="connsiteY3" fmla="*/ 0 h 1238250"/>
                  <a:gd name="connsiteX4" fmla="*/ 1353121 w 1986724"/>
                  <a:gd name="connsiteY4" fmla="*/ 719519 h 1238250"/>
                  <a:gd name="connsiteX5" fmla="*/ 836295 w 1986724"/>
                  <a:gd name="connsiteY5" fmla="*/ 719519 h 1238250"/>
                  <a:gd name="connsiteX6" fmla="*/ 836295 w 1986724"/>
                  <a:gd name="connsiteY6" fmla="*/ 1236345 h 1238250"/>
                  <a:gd name="connsiteX7" fmla="*/ 1869662 w 1986724"/>
                  <a:gd name="connsiteY7" fmla="*/ 1236345 h 1238250"/>
                  <a:gd name="connsiteX8" fmla="*/ 1869662 w 1986724"/>
                  <a:gd name="connsiteY8" fmla="*/ 202501 h 1238250"/>
                  <a:gd name="connsiteX9" fmla="*/ 1353121 w 1986724"/>
                  <a:gd name="connsiteY9" fmla="*/ 202501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6724" h="1238250">
                    <a:moveTo>
                      <a:pt x="1986725" y="1238250"/>
                    </a:moveTo>
                    <a:lnTo>
                      <a:pt x="0" y="1238250"/>
                    </a:lnTo>
                    <a:lnTo>
                      <a:pt x="0" y="0"/>
                    </a:lnTo>
                    <a:lnTo>
                      <a:pt x="1986725" y="0"/>
                    </a:lnTo>
                    <a:close/>
                    <a:moveTo>
                      <a:pt x="1353121" y="719519"/>
                    </a:moveTo>
                    <a:lnTo>
                      <a:pt x="836295" y="719519"/>
                    </a:lnTo>
                    <a:lnTo>
                      <a:pt x="836295" y="1236345"/>
                    </a:lnTo>
                    <a:lnTo>
                      <a:pt x="1869662" y="1236345"/>
                    </a:lnTo>
                    <a:lnTo>
                      <a:pt x="1869662" y="202501"/>
                    </a:lnTo>
                    <a:lnTo>
                      <a:pt x="1353121" y="202501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Полилиния 92">
                <a:extLst>
                  <a:ext uri="{FF2B5EF4-FFF2-40B4-BE49-F238E27FC236}">
                    <a16:creationId xmlns:a16="http://schemas.microsoft.com/office/drawing/2014/main" id="{30BD3D67-7C26-5645-A2E9-644FC574CA77}"/>
                  </a:ext>
                </a:extLst>
              </p:cNvPr>
              <p:cNvSpPr/>
              <p:nvPr/>
            </p:nvSpPr>
            <p:spPr>
              <a:xfrm>
                <a:off x="4978431" y="2655474"/>
                <a:ext cx="9525" cy="1678305"/>
              </a:xfrm>
              <a:custGeom>
                <a:avLst/>
                <a:gdLst>
                  <a:gd name="connsiteX0" fmla="*/ 0 w 9525"/>
                  <a:gd name="connsiteY0" fmla="*/ 1678305 h 1678305"/>
                  <a:gd name="connsiteX1" fmla="*/ 0 w 9525"/>
                  <a:gd name="connsiteY1" fmla="*/ 0 h 16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78305">
                    <a:moveTo>
                      <a:pt x="0" y="1678305"/>
                    </a:moveTo>
                    <a:lnTo>
                      <a:pt x="0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Полилиния 93">
                <a:extLst>
                  <a:ext uri="{FF2B5EF4-FFF2-40B4-BE49-F238E27FC236}">
                    <a16:creationId xmlns:a16="http://schemas.microsoft.com/office/drawing/2014/main" id="{719C16C1-F6A7-0D4B-B7CD-83088E62D4EA}"/>
                  </a:ext>
                </a:extLst>
              </p:cNvPr>
              <p:cNvSpPr/>
              <p:nvPr/>
            </p:nvSpPr>
            <p:spPr>
              <a:xfrm>
                <a:off x="7213568" y="2655474"/>
                <a:ext cx="9525" cy="1678305"/>
              </a:xfrm>
              <a:custGeom>
                <a:avLst/>
                <a:gdLst>
                  <a:gd name="connsiteX0" fmla="*/ 0 w 9525"/>
                  <a:gd name="connsiteY0" fmla="*/ 0 h 1678305"/>
                  <a:gd name="connsiteX1" fmla="*/ 0 w 9525"/>
                  <a:gd name="connsiteY1" fmla="*/ 1678305 h 16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78305">
                    <a:moveTo>
                      <a:pt x="0" y="0"/>
                    </a:moveTo>
                    <a:lnTo>
                      <a:pt x="0" y="1678305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Полилиния 94">
                <a:extLst>
                  <a:ext uri="{FF2B5EF4-FFF2-40B4-BE49-F238E27FC236}">
                    <a16:creationId xmlns:a16="http://schemas.microsoft.com/office/drawing/2014/main" id="{1CAEF132-8F95-C947-BBA5-359BAF44EA37}"/>
                  </a:ext>
                </a:extLst>
              </p:cNvPr>
              <p:cNvSpPr/>
              <p:nvPr/>
            </p:nvSpPr>
            <p:spPr>
              <a:xfrm>
                <a:off x="5102637" y="3095529"/>
                <a:ext cx="9525" cy="1238250"/>
              </a:xfrm>
              <a:custGeom>
                <a:avLst/>
                <a:gdLst>
                  <a:gd name="connsiteX0" fmla="*/ 0 w 9525"/>
                  <a:gd name="connsiteY0" fmla="*/ 0 h 1238250"/>
                  <a:gd name="connsiteX1" fmla="*/ 0 w 9525"/>
                  <a:gd name="connsiteY1" fmla="*/ 123825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38250">
                    <a:moveTo>
                      <a:pt x="0" y="0"/>
                    </a:moveTo>
                    <a:lnTo>
                      <a:pt x="0" y="123825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Полилиния 95">
                <a:extLst>
                  <a:ext uri="{FF2B5EF4-FFF2-40B4-BE49-F238E27FC236}">
                    <a16:creationId xmlns:a16="http://schemas.microsoft.com/office/drawing/2014/main" id="{317B65A3-956C-8C46-A84F-4057C55A36B0}"/>
                  </a:ext>
                </a:extLst>
              </p:cNvPr>
              <p:cNvSpPr/>
              <p:nvPr/>
            </p:nvSpPr>
            <p:spPr>
              <a:xfrm>
                <a:off x="7089362" y="3095529"/>
                <a:ext cx="9525" cy="1238250"/>
              </a:xfrm>
              <a:custGeom>
                <a:avLst/>
                <a:gdLst>
                  <a:gd name="connsiteX0" fmla="*/ 0 w 9525"/>
                  <a:gd name="connsiteY0" fmla="*/ 1238250 h 1238250"/>
                  <a:gd name="connsiteX1" fmla="*/ 0 w 9525"/>
                  <a:gd name="connsiteY1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38250">
                    <a:moveTo>
                      <a:pt x="0" y="1238250"/>
                    </a:moveTo>
                    <a:lnTo>
                      <a:pt x="0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Полилиния 96">
                <a:extLst>
                  <a:ext uri="{FF2B5EF4-FFF2-40B4-BE49-F238E27FC236}">
                    <a16:creationId xmlns:a16="http://schemas.microsoft.com/office/drawing/2014/main" id="{B2BE2BEC-283C-704B-AE12-6BC6038F0CE3}"/>
                  </a:ext>
                </a:extLst>
              </p:cNvPr>
              <p:cNvSpPr/>
              <p:nvPr/>
            </p:nvSpPr>
            <p:spPr>
              <a:xfrm>
                <a:off x="4978431" y="2391822"/>
                <a:ext cx="2235136" cy="263651"/>
              </a:xfrm>
              <a:custGeom>
                <a:avLst/>
                <a:gdLst>
                  <a:gd name="connsiteX0" fmla="*/ 2235137 w 2235136"/>
                  <a:gd name="connsiteY0" fmla="*/ 263652 h 263651"/>
                  <a:gd name="connsiteX1" fmla="*/ 1117568 w 2235136"/>
                  <a:gd name="connsiteY1" fmla="*/ 0 h 263651"/>
                  <a:gd name="connsiteX2" fmla="*/ 0 w 2235136"/>
                  <a:gd name="connsiteY2" fmla="*/ 263652 h 2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5136" h="263651">
                    <a:moveTo>
                      <a:pt x="2235137" y="263652"/>
                    </a:moveTo>
                    <a:lnTo>
                      <a:pt x="1117568" y="0"/>
                    </a:lnTo>
                    <a:lnTo>
                      <a:pt x="0" y="263652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Полилиния 97">
                <a:extLst>
                  <a:ext uri="{FF2B5EF4-FFF2-40B4-BE49-F238E27FC236}">
                    <a16:creationId xmlns:a16="http://schemas.microsoft.com/office/drawing/2014/main" id="{BEB5E5D6-7222-8941-B80F-88056848F9F3}"/>
                  </a:ext>
                </a:extLst>
              </p:cNvPr>
              <p:cNvSpPr/>
              <p:nvPr/>
            </p:nvSpPr>
            <p:spPr>
              <a:xfrm>
                <a:off x="5102637" y="2779585"/>
                <a:ext cx="1986724" cy="105346"/>
              </a:xfrm>
              <a:custGeom>
                <a:avLst/>
                <a:gdLst>
                  <a:gd name="connsiteX0" fmla="*/ 1986725 w 1986724"/>
                  <a:gd name="connsiteY0" fmla="*/ 105346 h 105346"/>
                  <a:gd name="connsiteX1" fmla="*/ 1986725 w 1986724"/>
                  <a:gd name="connsiteY1" fmla="*/ 0 h 105346"/>
                  <a:gd name="connsiteX2" fmla="*/ 0 w 1986724"/>
                  <a:gd name="connsiteY2" fmla="*/ 0 h 105346"/>
                  <a:gd name="connsiteX3" fmla="*/ 0 w 1986724"/>
                  <a:gd name="connsiteY3" fmla="*/ 105346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6724" h="105346">
                    <a:moveTo>
                      <a:pt x="1986725" y="105346"/>
                    </a:moveTo>
                    <a:lnTo>
                      <a:pt x="1986725" y="0"/>
                    </a:lnTo>
                    <a:lnTo>
                      <a:pt x="0" y="0"/>
                    </a:lnTo>
                    <a:lnTo>
                      <a:pt x="0" y="105346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Полилиния 98">
                <a:extLst>
                  <a:ext uri="{FF2B5EF4-FFF2-40B4-BE49-F238E27FC236}">
                    <a16:creationId xmlns:a16="http://schemas.microsoft.com/office/drawing/2014/main" id="{CD60BFAF-B7D8-2C40-815B-6A642F800002}"/>
                  </a:ext>
                </a:extLst>
              </p:cNvPr>
              <p:cNvSpPr/>
              <p:nvPr/>
            </p:nvSpPr>
            <p:spPr>
              <a:xfrm>
                <a:off x="5102637" y="2884932"/>
                <a:ext cx="1986724" cy="105346"/>
              </a:xfrm>
              <a:custGeom>
                <a:avLst/>
                <a:gdLst>
                  <a:gd name="connsiteX0" fmla="*/ 1986725 w 1986724"/>
                  <a:gd name="connsiteY0" fmla="*/ 105346 h 105346"/>
                  <a:gd name="connsiteX1" fmla="*/ 1986725 w 1986724"/>
                  <a:gd name="connsiteY1" fmla="*/ 0 h 105346"/>
                  <a:gd name="connsiteX2" fmla="*/ 0 w 1986724"/>
                  <a:gd name="connsiteY2" fmla="*/ 0 h 105346"/>
                  <a:gd name="connsiteX3" fmla="*/ 0 w 1986724"/>
                  <a:gd name="connsiteY3" fmla="*/ 105346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6724" h="105346">
                    <a:moveTo>
                      <a:pt x="1986725" y="105346"/>
                    </a:moveTo>
                    <a:lnTo>
                      <a:pt x="1986725" y="0"/>
                    </a:lnTo>
                    <a:lnTo>
                      <a:pt x="0" y="0"/>
                    </a:lnTo>
                    <a:lnTo>
                      <a:pt x="0" y="105346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Полилиния 99">
                <a:extLst>
                  <a:ext uri="{FF2B5EF4-FFF2-40B4-BE49-F238E27FC236}">
                    <a16:creationId xmlns:a16="http://schemas.microsoft.com/office/drawing/2014/main" id="{07979CBF-07EC-5B40-9D43-761500E8B0F8}"/>
                  </a:ext>
                </a:extLst>
              </p:cNvPr>
              <p:cNvSpPr/>
              <p:nvPr/>
            </p:nvSpPr>
            <p:spPr>
              <a:xfrm>
                <a:off x="5102637" y="2990278"/>
                <a:ext cx="1986724" cy="105251"/>
              </a:xfrm>
              <a:custGeom>
                <a:avLst/>
                <a:gdLst>
                  <a:gd name="connsiteX0" fmla="*/ 0 w 1986724"/>
                  <a:gd name="connsiteY0" fmla="*/ 0 h 105251"/>
                  <a:gd name="connsiteX1" fmla="*/ 1986725 w 1986724"/>
                  <a:gd name="connsiteY1" fmla="*/ 0 h 105251"/>
                  <a:gd name="connsiteX2" fmla="*/ 1986725 w 1986724"/>
                  <a:gd name="connsiteY2" fmla="*/ 105251 h 105251"/>
                  <a:gd name="connsiteX3" fmla="*/ 0 w 1986724"/>
                  <a:gd name="connsiteY3" fmla="*/ 105251 h 10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6724" h="105251">
                    <a:moveTo>
                      <a:pt x="0" y="0"/>
                    </a:moveTo>
                    <a:lnTo>
                      <a:pt x="1986725" y="0"/>
                    </a:lnTo>
                    <a:lnTo>
                      <a:pt x="1986725" y="105251"/>
                    </a:lnTo>
                    <a:lnTo>
                      <a:pt x="0" y="105251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Полилиния 100">
                <a:extLst>
                  <a:ext uri="{FF2B5EF4-FFF2-40B4-BE49-F238E27FC236}">
                    <a16:creationId xmlns:a16="http://schemas.microsoft.com/office/drawing/2014/main" id="{E4EF1737-F7F0-9A49-A15D-1553AEC1F978}"/>
                  </a:ext>
                </a:extLst>
              </p:cNvPr>
              <p:cNvSpPr/>
              <p:nvPr/>
            </p:nvSpPr>
            <p:spPr>
              <a:xfrm>
                <a:off x="5892355" y="2515647"/>
                <a:ext cx="407288" cy="141922"/>
              </a:xfrm>
              <a:custGeom>
                <a:avLst/>
                <a:gdLst>
                  <a:gd name="connsiteX0" fmla="*/ 367570 w 407288"/>
                  <a:gd name="connsiteY0" fmla="*/ 0 h 141922"/>
                  <a:gd name="connsiteX1" fmla="*/ 407289 w 407288"/>
                  <a:gd name="connsiteY1" fmla="*/ 0 h 141922"/>
                  <a:gd name="connsiteX2" fmla="*/ 407289 w 407288"/>
                  <a:gd name="connsiteY2" fmla="*/ 141922 h 141922"/>
                  <a:gd name="connsiteX3" fmla="*/ 367570 w 407288"/>
                  <a:gd name="connsiteY3" fmla="*/ 141922 h 141922"/>
                  <a:gd name="connsiteX4" fmla="*/ 39719 w 407288"/>
                  <a:gd name="connsiteY4" fmla="*/ 141922 h 141922"/>
                  <a:gd name="connsiteX5" fmla="*/ 39719 w 407288"/>
                  <a:gd name="connsiteY5" fmla="*/ 0 h 141922"/>
                  <a:gd name="connsiteX6" fmla="*/ 0 w 407288"/>
                  <a:gd name="connsiteY6" fmla="*/ 0 h 141922"/>
                  <a:gd name="connsiteX7" fmla="*/ 39719 w 407288"/>
                  <a:gd name="connsiteY7" fmla="*/ 0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288" h="141922">
                    <a:moveTo>
                      <a:pt x="367570" y="0"/>
                    </a:moveTo>
                    <a:cubicBezTo>
                      <a:pt x="389506" y="0"/>
                      <a:pt x="407289" y="0"/>
                      <a:pt x="407289" y="0"/>
                    </a:cubicBezTo>
                    <a:lnTo>
                      <a:pt x="407289" y="141922"/>
                    </a:lnTo>
                    <a:cubicBezTo>
                      <a:pt x="407289" y="141922"/>
                      <a:pt x="389506" y="141922"/>
                      <a:pt x="367570" y="141922"/>
                    </a:cubicBezTo>
                    <a:lnTo>
                      <a:pt x="39719" y="141922"/>
                    </a:lnTo>
                    <a:lnTo>
                      <a:pt x="39719" y="0"/>
                    </a:lnTo>
                    <a:cubicBezTo>
                      <a:pt x="17783" y="0"/>
                      <a:pt x="0" y="0"/>
                      <a:pt x="0" y="0"/>
                    </a:cubicBezTo>
                    <a:cubicBezTo>
                      <a:pt x="0" y="0"/>
                      <a:pt x="17783" y="0"/>
                      <a:pt x="39719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Полилиния 101">
                <a:extLst>
                  <a:ext uri="{FF2B5EF4-FFF2-40B4-BE49-F238E27FC236}">
                    <a16:creationId xmlns:a16="http://schemas.microsoft.com/office/drawing/2014/main" id="{E516879B-C7A5-124D-920A-E8ADBD93C2E2}"/>
                  </a:ext>
                </a:extLst>
              </p:cNvPr>
              <p:cNvSpPr/>
              <p:nvPr/>
            </p:nvSpPr>
            <p:spPr>
              <a:xfrm>
                <a:off x="6455759" y="3815048"/>
                <a:ext cx="516921" cy="516826"/>
              </a:xfrm>
              <a:custGeom>
                <a:avLst/>
                <a:gdLst>
                  <a:gd name="connsiteX0" fmla="*/ 0 w 516921"/>
                  <a:gd name="connsiteY0" fmla="*/ 516827 h 516826"/>
                  <a:gd name="connsiteX1" fmla="*/ 516922 w 516921"/>
                  <a:gd name="connsiteY1" fmla="*/ 516827 h 516826"/>
                  <a:gd name="connsiteX2" fmla="*/ 516922 w 516921"/>
                  <a:gd name="connsiteY2" fmla="*/ 0 h 5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921" h="516826">
                    <a:moveTo>
                      <a:pt x="0" y="516827"/>
                    </a:moveTo>
                    <a:lnTo>
                      <a:pt x="516922" y="516827"/>
                    </a:lnTo>
                    <a:lnTo>
                      <a:pt x="516922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Полилиния 102">
                <a:extLst>
                  <a:ext uri="{FF2B5EF4-FFF2-40B4-BE49-F238E27FC236}">
                    <a16:creationId xmlns:a16="http://schemas.microsoft.com/office/drawing/2014/main" id="{FFA17974-2716-3945-8C28-311584784081}"/>
                  </a:ext>
                </a:extLst>
              </p:cNvPr>
              <p:cNvSpPr/>
              <p:nvPr/>
            </p:nvSpPr>
            <p:spPr>
              <a:xfrm>
                <a:off x="6714267" y="4164901"/>
                <a:ext cx="183165" cy="96774"/>
              </a:xfrm>
              <a:custGeom>
                <a:avLst/>
                <a:gdLst>
                  <a:gd name="connsiteX0" fmla="*/ 0 w 183165"/>
                  <a:gd name="connsiteY0" fmla="*/ 0 h 96774"/>
                  <a:gd name="connsiteX1" fmla="*/ 183166 w 183165"/>
                  <a:gd name="connsiteY1" fmla="*/ 0 h 96774"/>
                  <a:gd name="connsiteX2" fmla="*/ 183166 w 183165"/>
                  <a:gd name="connsiteY2" fmla="*/ 96774 h 96774"/>
                  <a:gd name="connsiteX3" fmla="*/ 0 w 183165"/>
                  <a:gd name="connsiteY3" fmla="*/ 96774 h 9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165" h="96774">
                    <a:moveTo>
                      <a:pt x="0" y="0"/>
                    </a:moveTo>
                    <a:lnTo>
                      <a:pt x="183166" y="0"/>
                    </a:lnTo>
                    <a:lnTo>
                      <a:pt x="183166" y="96774"/>
                    </a:lnTo>
                    <a:lnTo>
                      <a:pt x="0" y="96774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Полилиния 103">
                <a:extLst>
                  <a:ext uri="{FF2B5EF4-FFF2-40B4-BE49-F238E27FC236}">
                    <a16:creationId xmlns:a16="http://schemas.microsoft.com/office/drawing/2014/main" id="{4D59A664-414C-C841-9EC5-CFECF158812D}"/>
                  </a:ext>
                </a:extLst>
              </p:cNvPr>
              <p:cNvSpPr/>
              <p:nvPr/>
            </p:nvSpPr>
            <p:spPr>
              <a:xfrm>
                <a:off x="5938932" y="3815048"/>
                <a:ext cx="516826" cy="516826"/>
              </a:xfrm>
              <a:custGeom>
                <a:avLst/>
                <a:gdLst>
                  <a:gd name="connsiteX0" fmla="*/ 0 w 516826"/>
                  <a:gd name="connsiteY0" fmla="*/ 0 h 516826"/>
                  <a:gd name="connsiteX1" fmla="*/ 516826 w 516826"/>
                  <a:gd name="connsiteY1" fmla="*/ 0 h 516826"/>
                  <a:gd name="connsiteX2" fmla="*/ 516826 w 516826"/>
                  <a:gd name="connsiteY2" fmla="*/ 516827 h 516826"/>
                  <a:gd name="connsiteX3" fmla="*/ 0 w 516826"/>
                  <a:gd name="connsiteY3" fmla="*/ 516827 h 5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826" h="516826">
                    <a:moveTo>
                      <a:pt x="0" y="0"/>
                    </a:moveTo>
                    <a:lnTo>
                      <a:pt x="516826" y="0"/>
                    </a:lnTo>
                    <a:lnTo>
                      <a:pt x="516826" y="516827"/>
                    </a:lnTo>
                    <a:lnTo>
                      <a:pt x="0" y="516827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Полилиния 104">
                <a:extLst>
                  <a:ext uri="{FF2B5EF4-FFF2-40B4-BE49-F238E27FC236}">
                    <a16:creationId xmlns:a16="http://schemas.microsoft.com/office/drawing/2014/main" id="{C2387194-7E29-2349-916D-A8D5BE0D5008}"/>
                  </a:ext>
                </a:extLst>
              </p:cNvPr>
              <p:cNvSpPr/>
              <p:nvPr/>
            </p:nvSpPr>
            <p:spPr>
              <a:xfrm>
                <a:off x="6197346" y="4164901"/>
                <a:ext cx="183165" cy="96774"/>
              </a:xfrm>
              <a:custGeom>
                <a:avLst/>
                <a:gdLst>
                  <a:gd name="connsiteX0" fmla="*/ 0 w 183165"/>
                  <a:gd name="connsiteY0" fmla="*/ 0 h 96774"/>
                  <a:gd name="connsiteX1" fmla="*/ 183166 w 183165"/>
                  <a:gd name="connsiteY1" fmla="*/ 0 h 96774"/>
                  <a:gd name="connsiteX2" fmla="*/ 183166 w 183165"/>
                  <a:gd name="connsiteY2" fmla="*/ 96774 h 96774"/>
                  <a:gd name="connsiteX3" fmla="*/ 0 w 183165"/>
                  <a:gd name="connsiteY3" fmla="*/ 96774 h 9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165" h="96774">
                    <a:moveTo>
                      <a:pt x="0" y="0"/>
                    </a:moveTo>
                    <a:lnTo>
                      <a:pt x="183166" y="0"/>
                    </a:lnTo>
                    <a:lnTo>
                      <a:pt x="183166" y="96774"/>
                    </a:lnTo>
                    <a:lnTo>
                      <a:pt x="0" y="96774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Полилиния 105">
                <a:extLst>
                  <a:ext uri="{FF2B5EF4-FFF2-40B4-BE49-F238E27FC236}">
                    <a16:creationId xmlns:a16="http://schemas.microsoft.com/office/drawing/2014/main" id="{FCE6F4A1-894D-C349-93BB-0163241AA316}"/>
                  </a:ext>
                </a:extLst>
              </p:cNvPr>
              <p:cNvSpPr/>
              <p:nvPr/>
            </p:nvSpPr>
            <p:spPr>
              <a:xfrm>
                <a:off x="6455759" y="3298126"/>
                <a:ext cx="516921" cy="516921"/>
              </a:xfrm>
              <a:custGeom>
                <a:avLst/>
                <a:gdLst>
                  <a:gd name="connsiteX0" fmla="*/ 0 w 516921"/>
                  <a:gd name="connsiteY0" fmla="*/ 0 h 516921"/>
                  <a:gd name="connsiteX1" fmla="*/ 516922 w 516921"/>
                  <a:gd name="connsiteY1" fmla="*/ 0 h 516921"/>
                  <a:gd name="connsiteX2" fmla="*/ 516922 w 516921"/>
                  <a:gd name="connsiteY2" fmla="*/ 516922 h 516921"/>
                  <a:gd name="connsiteX3" fmla="*/ 0 w 516921"/>
                  <a:gd name="connsiteY3" fmla="*/ 516922 h 516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921" h="516921">
                    <a:moveTo>
                      <a:pt x="0" y="0"/>
                    </a:moveTo>
                    <a:lnTo>
                      <a:pt x="516922" y="0"/>
                    </a:lnTo>
                    <a:lnTo>
                      <a:pt x="516922" y="516922"/>
                    </a:lnTo>
                    <a:lnTo>
                      <a:pt x="0" y="516922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Полилиния 106">
                <a:extLst>
                  <a:ext uri="{FF2B5EF4-FFF2-40B4-BE49-F238E27FC236}">
                    <a16:creationId xmlns:a16="http://schemas.microsoft.com/office/drawing/2014/main" id="{40675C42-CA7F-9A4D-A198-DDC95B3D21E8}"/>
                  </a:ext>
                </a:extLst>
              </p:cNvPr>
              <p:cNvSpPr/>
              <p:nvPr/>
            </p:nvSpPr>
            <p:spPr>
              <a:xfrm>
                <a:off x="6714267" y="3647979"/>
                <a:ext cx="183165" cy="96869"/>
              </a:xfrm>
              <a:custGeom>
                <a:avLst/>
                <a:gdLst>
                  <a:gd name="connsiteX0" fmla="*/ 0 w 183165"/>
                  <a:gd name="connsiteY0" fmla="*/ 0 h 96869"/>
                  <a:gd name="connsiteX1" fmla="*/ 183166 w 183165"/>
                  <a:gd name="connsiteY1" fmla="*/ 0 h 96869"/>
                  <a:gd name="connsiteX2" fmla="*/ 183166 w 183165"/>
                  <a:gd name="connsiteY2" fmla="*/ 96869 h 96869"/>
                  <a:gd name="connsiteX3" fmla="*/ 0 w 183165"/>
                  <a:gd name="connsiteY3" fmla="*/ 9686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165" h="96869">
                    <a:moveTo>
                      <a:pt x="0" y="0"/>
                    </a:moveTo>
                    <a:lnTo>
                      <a:pt x="183166" y="0"/>
                    </a:lnTo>
                    <a:lnTo>
                      <a:pt x="183166" y="96869"/>
                    </a:lnTo>
                    <a:lnTo>
                      <a:pt x="0" y="96869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Полилиния 107">
                <a:extLst>
                  <a:ext uri="{FF2B5EF4-FFF2-40B4-BE49-F238E27FC236}">
                    <a16:creationId xmlns:a16="http://schemas.microsoft.com/office/drawing/2014/main" id="{BF50FA5E-0369-6F44-AD96-0B8CB92575B3}"/>
                  </a:ext>
                </a:extLst>
              </p:cNvPr>
              <p:cNvSpPr/>
              <p:nvPr/>
            </p:nvSpPr>
            <p:spPr>
              <a:xfrm>
                <a:off x="4855845" y="4333779"/>
                <a:ext cx="2480310" cy="132397"/>
              </a:xfrm>
              <a:custGeom>
                <a:avLst/>
                <a:gdLst>
                  <a:gd name="connsiteX0" fmla="*/ 122587 w 2480310"/>
                  <a:gd name="connsiteY0" fmla="*/ 0 h 132397"/>
                  <a:gd name="connsiteX1" fmla="*/ 0 w 2480310"/>
                  <a:gd name="connsiteY1" fmla="*/ 0 h 132397"/>
                  <a:gd name="connsiteX2" fmla="*/ 0 w 2480310"/>
                  <a:gd name="connsiteY2" fmla="*/ 132398 h 132397"/>
                  <a:gd name="connsiteX3" fmla="*/ 2480310 w 2480310"/>
                  <a:gd name="connsiteY3" fmla="*/ 132398 h 132397"/>
                  <a:gd name="connsiteX4" fmla="*/ 2480310 w 2480310"/>
                  <a:gd name="connsiteY4" fmla="*/ 0 h 132397"/>
                  <a:gd name="connsiteX5" fmla="*/ 2357723 w 2480310"/>
                  <a:gd name="connsiteY5" fmla="*/ 0 h 132397"/>
                  <a:gd name="connsiteX6" fmla="*/ 2233517 w 2480310"/>
                  <a:gd name="connsiteY6" fmla="*/ 0 h 132397"/>
                  <a:gd name="connsiteX7" fmla="*/ 246793 w 2480310"/>
                  <a:gd name="connsiteY7" fmla="*/ 0 h 132397"/>
                  <a:gd name="connsiteX8" fmla="*/ 122587 w 2480310"/>
                  <a:gd name="connsiteY8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0310" h="132397">
                    <a:moveTo>
                      <a:pt x="122587" y="0"/>
                    </a:moveTo>
                    <a:lnTo>
                      <a:pt x="0" y="0"/>
                    </a:lnTo>
                    <a:lnTo>
                      <a:pt x="0" y="132398"/>
                    </a:lnTo>
                    <a:lnTo>
                      <a:pt x="2480310" y="132398"/>
                    </a:lnTo>
                    <a:lnTo>
                      <a:pt x="2480310" y="0"/>
                    </a:lnTo>
                    <a:lnTo>
                      <a:pt x="2357723" y="0"/>
                    </a:lnTo>
                    <a:lnTo>
                      <a:pt x="2233517" y="0"/>
                    </a:lnTo>
                    <a:lnTo>
                      <a:pt x="246793" y="0"/>
                    </a:lnTo>
                    <a:lnTo>
                      <a:pt x="122587" y="0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Рисунок 938">
              <a:extLst>
                <a:ext uri="{FF2B5EF4-FFF2-40B4-BE49-F238E27FC236}">
                  <a16:creationId xmlns:a16="http://schemas.microsoft.com/office/drawing/2014/main" id="{DCC93DA1-CF78-D848-B58B-98E279184A70}"/>
                </a:ext>
              </a:extLst>
            </p:cNvPr>
            <p:cNvGrpSpPr/>
            <p:nvPr/>
          </p:nvGrpSpPr>
          <p:grpSpPr>
            <a:xfrm>
              <a:off x="9529039" y="832752"/>
              <a:ext cx="823856" cy="800590"/>
              <a:chOff x="4998434" y="2279523"/>
              <a:chExt cx="2195131" cy="2298572"/>
            </a:xfrm>
          </p:grpSpPr>
          <p:sp>
            <p:nvSpPr>
              <p:cNvPr id="110" name="Полилиния 109">
                <a:extLst>
                  <a:ext uri="{FF2B5EF4-FFF2-40B4-BE49-F238E27FC236}">
                    <a16:creationId xmlns:a16="http://schemas.microsoft.com/office/drawing/2014/main" id="{BC8527CF-F9B9-9141-9025-AC203DF2F083}"/>
                  </a:ext>
                </a:extLst>
              </p:cNvPr>
              <p:cNvSpPr/>
              <p:nvPr/>
            </p:nvSpPr>
            <p:spPr>
              <a:xfrm>
                <a:off x="6960393" y="4449984"/>
                <a:ext cx="165068" cy="128111"/>
              </a:xfrm>
              <a:custGeom>
                <a:avLst/>
                <a:gdLst>
                  <a:gd name="connsiteX0" fmla="*/ 165068 w 165068"/>
                  <a:gd name="connsiteY0" fmla="*/ 0 h 128111"/>
                  <a:gd name="connsiteX1" fmla="*/ 165068 w 165068"/>
                  <a:gd name="connsiteY1" fmla="*/ 128111 h 128111"/>
                  <a:gd name="connsiteX2" fmla="*/ 28575 w 165068"/>
                  <a:gd name="connsiteY2" fmla="*/ 128111 h 128111"/>
                  <a:gd name="connsiteX3" fmla="*/ 0 w 165068"/>
                  <a:gd name="connsiteY3" fmla="*/ 0 h 128111"/>
                  <a:gd name="connsiteX4" fmla="*/ 165068 w 165068"/>
                  <a:gd name="connsiteY4" fmla="*/ 0 h 12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068" h="128111">
                    <a:moveTo>
                      <a:pt x="165068" y="0"/>
                    </a:moveTo>
                    <a:lnTo>
                      <a:pt x="165068" y="128111"/>
                    </a:lnTo>
                    <a:lnTo>
                      <a:pt x="28575" y="128111"/>
                    </a:lnTo>
                    <a:lnTo>
                      <a:pt x="0" y="0"/>
                    </a:lnTo>
                    <a:lnTo>
                      <a:pt x="165068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Полилиния 110">
                <a:extLst>
                  <a:ext uri="{FF2B5EF4-FFF2-40B4-BE49-F238E27FC236}">
                    <a16:creationId xmlns:a16="http://schemas.microsoft.com/office/drawing/2014/main" id="{F9B5F6CA-F93B-3E46-971B-9A905556DDDF}"/>
                  </a:ext>
                </a:extLst>
              </p:cNvPr>
              <p:cNvSpPr/>
              <p:nvPr/>
            </p:nvSpPr>
            <p:spPr>
              <a:xfrm>
                <a:off x="5066633" y="3647979"/>
                <a:ext cx="2058828" cy="802005"/>
              </a:xfrm>
              <a:custGeom>
                <a:avLst/>
                <a:gdLst>
                  <a:gd name="connsiteX0" fmla="*/ 2058829 w 2058828"/>
                  <a:gd name="connsiteY0" fmla="*/ 0 h 802005"/>
                  <a:gd name="connsiteX1" fmla="*/ 2058829 w 2058828"/>
                  <a:gd name="connsiteY1" fmla="*/ 802005 h 802005"/>
                  <a:gd name="connsiteX2" fmla="*/ 1893761 w 2058828"/>
                  <a:gd name="connsiteY2" fmla="*/ 802005 h 802005"/>
                  <a:gd name="connsiteX3" fmla="*/ 164973 w 2058828"/>
                  <a:gd name="connsiteY3" fmla="*/ 802005 h 802005"/>
                  <a:gd name="connsiteX4" fmla="*/ 0 w 2058828"/>
                  <a:gd name="connsiteY4" fmla="*/ 802005 h 802005"/>
                  <a:gd name="connsiteX5" fmla="*/ 0 w 2058828"/>
                  <a:gd name="connsiteY5" fmla="*/ 0 h 802005"/>
                  <a:gd name="connsiteX6" fmla="*/ 2058829 w 2058828"/>
                  <a:gd name="connsiteY6" fmla="*/ 0 h 80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8828" h="802005">
                    <a:moveTo>
                      <a:pt x="2058829" y="0"/>
                    </a:moveTo>
                    <a:lnTo>
                      <a:pt x="2058829" y="802005"/>
                    </a:lnTo>
                    <a:lnTo>
                      <a:pt x="1893761" y="802005"/>
                    </a:lnTo>
                    <a:lnTo>
                      <a:pt x="164973" y="802005"/>
                    </a:lnTo>
                    <a:lnTo>
                      <a:pt x="0" y="802005"/>
                    </a:lnTo>
                    <a:lnTo>
                      <a:pt x="0" y="0"/>
                    </a:lnTo>
                    <a:lnTo>
                      <a:pt x="2058829" y="0"/>
                    </a:ln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Полилиния 111">
                <a:extLst>
                  <a:ext uri="{FF2B5EF4-FFF2-40B4-BE49-F238E27FC236}">
                    <a16:creationId xmlns:a16="http://schemas.microsoft.com/office/drawing/2014/main" id="{6ED64795-BF66-2F4B-9CFE-B5DAB4D9F993}"/>
                  </a:ext>
                </a:extLst>
              </p:cNvPr>
              <p:cNvSpPr/>
              <p:nvPr/>
            </p:nvSpPr>
            <p:spPr>
              <a:xfrm>
                <a:off x="6136576" y="3057810"/>
                <a:ext cx="386524" cy="426148"/>
              </a:xfrm>
              <a:custGeom>
                <a:avLst/>
                <a:gdLst>
                  <a:gd name="connsiteX0" fmla="*/ 247936 w 386524"/>
                  <a:gd name="connsiteY0" fmla="*/ 426149 h 426148"/>
                  <a:gd name="connsiteX1" fmla="*/ 0 w 386524"/>
                  <a:gd name="connsiteY1" fmla="*/ 426149 h 426148"/>
                  <a:gd name="connsiteX2" fmla="*/ 245078 w 386524"/>
                  <a:gd name="connsiteY2" fmla="*/ 134874 h 426148"/>
                  <a:gd name="connsiteX3" fmla="*/ 148495 w 386524"/>
                  <a:gd name="connsiteY3" fmla="*/ 139160 h 426148"/>
                  <a:gd name="connsiteX4" fmla="*/ 221742 w 386524"/>
                  <a:gd name="connsiteY4" fmla="*/ 85725 h 426148"/>
                  <a:gd name="connsiteX5" fmla="*/ 221742 w 386524"/>
                  <a:gd name="connsiteY5" fmla="*/ 0 h 426148"/>
                  <a:gd name="connsiteX6" fmla="*/ 386525 w 386524"/>
                  <a:gd name="connsiteY6" fmla="*/ 48196 h 426148"/>
                  <a:gd name="connsiteX7" fmla="*/ 386525 w 386524"/>
                  <a:gd name="connsiteY7" fmla="*/ 426149 h 426148"/>
                  <a:gd name="connsiteX8" fmla="*/ 247936 w 386524"/>
                  <a:gd name="connsiteY8" fmla="*/ 426149 h 42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524" h="426148">
                    <a:moveTo>
                      <a:pt x="247936" y="426149"/>
                    </a:moveTo>
                    <a:lnTo>
                      <a:pt x="0" y="426149"/>
                    </a:lnTo>
                    <a:lnTo>
                      <a:pt x="245078" y="134874"/>
                    </a:lnTo>
                    <a:lnTo>
                      <a:pt x="148495" y="139160"/>
                    </a:lnTo>
                    <a:lnTo>
                      <a:pt x="221742" y="85725"/>
                    </a:lnTo>
                    <a:lnTo>
                      <a:pt x="221742" y="0"/>
                    </a:lnTo>
                    <a:lnTo>
                      <a:pt x="386525" y="48196"/>
                    </a:lnTo>
                    <a:lnTo>
                      <a:pt x="386525" y="426149"/>
                    </a:lnTo>
                    <a:lnTo>
                      <a:pt x="247936" y="426149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Полилиния 112">
                <a:extLst>
                  <a:ext uri="{FF2B5EF4-FFF2-40B4-BE49-F238E27FC236}">
                    <a16:creationId xmlns:a16="http://schemas.microsoft.com/office/drawing/2014/main" id="{05B19627-B8F8-E14E-9850-AC33A8DC968A}"/>
                  </a:ext>
                </a:extLst>
              </p:cNvPr>
              <p:cNvSpPr/>
              <p:nvPr/>
            </p:nvSpPr>
            <p:spPr>
              <a:xfrm>
                <a:off x="6358318" y="3016758"/>
                <a:ext cx="164783" cy="89249"/>
              </a:xfrm>
              <a:custGeom>
                <a:avLst/>
                <a:gdLst>
                  <a:gd name="connsiteX0" fmla="*/ 164782 w 164783"/>
                  <a:gd name="connsiteY0" fmla="*/ 89249 h 89249"/>
                  <a:gd name="connsiteX1" fmla="*/ 0 w 164783"/>
                  <a:gd name="connsiteY1" fmla="*/ 40767 h 89249"/>
                  <a:gd name="connsiteX2" fmla="*/ 0 w 164783"/>
                  <a:gd name="connsiteY2" fmla="*/ 0 h 89249"/>
                  <a:gd name="connsiteX3" fmla="*/ 130397 w 164783"/>
                  <a:gd name="connsiteY3" fmla="*/ 41815 h 89249"/>
                  <a:gd name="connsiteX4" fmla="*/ 164782 w 164783"/>
                  <a:gd name="connsiteY4" fmla="*/ 89249 h 8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83" h="89249">
                    <a:moveTo>
                      <a:pt x="164782" y="89249"/>
                    </a:moveTo>
                    <a:lnTo>
                      <a:pt x="0" y="40767"/>
                    </a:lnTo>
                    <a:lnTo>
                      <a:pt x="0" y="0"/>
                    </a:lnTo>
                    <a:lnTo>
                      <a:pt x="130397" y="41815"/>
                    </a:lnTo>
                    <a:cubicBezTo>
                      <a:pt x="150981" y="48425"/>
                      <a:pt x="164906" y="67628"/>
                      <a:pt x="164782" y="89249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Полилиния 113">
                <a:extLst>
                  <a:ext uri="{FF2B5EF4-FFF2-40B4-BE49-F238E27FC236}">
                    <a16:creationId xmlns:a16="http://schemas.microsoft.com/office/drawing/2014/main" id="{719D5F70-B581-A24F-8A39-AA835A54735F}"/>
                  </a:ext>
                </a:extLst>
              </p:cNvPr>
              <p:cNvSpPr/>
              <p:nvPr/>
            </p:nvSpPr>
            <p:spPr>
              <a:xfrm>
                <a:off x="6097524" y="2992564"/>
                <a:ext cx="284130" cy="491394"/>
              </a:xfrm>
              <a:custGeom>
                <a:avLst/>
                <a:gdLst>
                  <a:gd name="connsiteX0" fmla="*/ 70009 w 284130"/>
                  <a:gd name="connsiteY0" fmla="*/ 259842 h 491394"/>
                  <a:gd name="connsiteX1" fmla="*/ 112490 w 284130"/>
                  <a:gd name="connsiteY1" fmla="*/ 163354 h 491394"/>
                  <a:gd name="connsiteX2" fmla="*/ 184499 w 284130"/>
                  <a:gd name="connsiteY2" fmla="*/ 0 h 491394"/>
                  <a:gd name="connsiteX3" fmla="*/ 260795 w 284130"/>
                  <a:gd name="connsiteY3" fmla="*/ 24479 h 491394"/>
                  <a:gd name="connsiteX4" fmla="*/ 260795 w 284130"/>
                  <a:gd name="connsiteY4" fmla="*/ 65246 h 491394"/>
                  <a:gd name="connsiteX5" fmla="*/ 260795 w 284130"/>
                  <a:gd name="connsiteY5" fmla="*/ 150971 h 491394"/>
                  <a:gd name="connsiteX6" fmla="*/ 187547 w 284130"/>
                  <a:gd name="connsiteY6" fmla="*/ 204407 h 491394"/>
                  <a:gd name="connsiteX7" fmla="*/ 284131 w 284130"/>
                  <a:gd name="connsiteY7" fmla="*/ 200120 h 491394"/>
                  <a:gd name="connsiteX8" fmla="*/ 39052 w 284130"/>
                  <a:gd name="connsiteY8" fmla="*/ 491395 h 491394"/>
                  <a:gd name="connsiteX9" fmla="*/ 32575 w 284130"/>
                  <a:gd name="connsiteY9" fmla="*/ 491395 h 491394"/>
                  <a:gd name="connsiteX10" fmla="*/ 0 w 284130"/>
                  <a:gd name="connsiteY10" fmla="*/ 418624 h 491394"/>
                  <a:gd name="connsiteX11" fmla="*/ 70009 w 284130"/>
                  <a:gd name="connsiteY11" fmla="*/ 259842 h 4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130" h="491394">
                    <a:moveTo>
                      <a:pt x="70009" y="259842"/>
                    </a:moveTo>
                    <a:lnTo>
                      <a:pt x="112490" y="163354"/>
                    </a:lnTo>
                    <a:lnTo>
                      <a:pt x="184499" y="0"/>
                    </a:lnTo>
                    <a:lnTo>
                      <a:pt x="260795" y="24479"/>
                    </a:lnTo>
                    <a:lnTo>
                      <a:pt x="260795" y="65246"/>
                    </a:lnTo>
                    <a:lnTo>
                      <a:pt x="260795" y="150971"/>
                    </a:lnTo>
                    <a:lnTo>
                      <a:pt x="187547" y="204407"/>
                    </a:lnTo>
                    <a:lnTo>
                      <a:pt x="284131" y="200120"/>
                    </a:lnTo>
                    <a:lnTo>
                      <a:pt x="39052" y="491395"/>
                    </a:lnTo>
                    <a:lnTo>
                      <a:pt x="32575" y="491395"/>
                    </a:lnTo>
                    <a:lnTo>
                      <a:pt x="0" y="418624"/>
                    </a:lnTo>
                    <a:lnTo>
                      <a:pt x="70009" y="259842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Полилиния 114">
                <a:extLst>
                  <a:ext uri="{FF2B5EF4-FFF2-40B4-BE49-F238E27FC236}">
                    <a16:creationId xmlns:a16="http://schemas.microsoft.com/office/drawing/2014/main" id="{1911237E-4426-7E4A-8838-673A30A2938A}"/>
                  </a:ext>
                </a:extLst>
              </p:cNvPr>
              <p:cNvSpPr/>
              <p:nvPr/>
            </p:nvSpPr>
            <p:spPr>
              <a:xfrm>
                <a:off x="5769768" y="2279523"/>
                <a:ext cx="652557" cy="314610"/>
              </a:xfrm>
              <a:custGeom>
                <a:avLst/>
                <a:gdLst>
                  <a:gd name="connsiteX0" fmla="*/ 125254 w 652557"/>
                  <a:gd name="connsiteY0" fmla="*/ 301752 h 314610"/>
                  <a:gd name="connsiteX1" fmla="*/ 125254 w 652557"/>
                  <a:gd name="connsiteY1" fmla="*/ 314611 h 314610"/>
                  <a:gd name="connsiteX2" fmla="*/ 0 w 652557"/>
                  <a:gd name="connsiteY2" fmla="*/ 195358 h 314610"/>
                  <a:gd name="connsiteX3" fmla="*/ 326231 w 652557"/>
                  <a:gd name="connsiteY3" fmla="*/ 0 h 314610"/>
                  <a:gd name="connsiteX4" fmla="*/ 652558 w 652557"/>
                  <a:gd name="connsiteY4" fmla="*/ 195358 h 314610"/>
                  <a:gd name="connsiteX5" fmla="*/ 527209 w 652557"/>
                  <a:gd name="connsiteY5" fmla="*/ 314611 h 314610"/>
                  <a:gd name="connsiteX6" fmla="*/ 527209 w 652557"/>
                  <a:gd name="connsiteY6" fmla="*/ 238411 h 314610"/>
                  <a:gd name="connsiteX7" fmla="*/ 494729 w 652557"/>
                  <a:gd name="connsiteY7" fmla="*/ 196977 h 314610"/>
                  <a:gd name="connsiteX8" fmla="*/ 326231 w 652557"/>
                  <a:gd name="connsiteY8" fmla="*/ 176022 h 314610"/>
                  <a:gd name="connsiteX9" fmla="*/ 326231 w 652557"/>
                  <a:gd name="connsiteY9" fmla="*/ 176022 h 314610"/>
                  <a:gd name="connsiteX10" fmla="*/ 157925 w 652557"/>
                  <a:gd name="connsiteY10" fmla="*/ 196977 h 314610"/>
                  <a:gd name="connsiteX11" fmla="*/ 125444 w 652557"/>
                  <a:gd name="connsiteY11" fmla="*/ 238411 h 314610"/>
                  <a:gd name="connsiteX12" fmla="*/ 125444 w 652557"/>
                  <a:gd name="connsiteY12" fmla="*/ 301752 h 3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2557" h="314610">
                    <a:moveTo>
                      <a:pt x="125254" y="301752"/>
                    </a:moveTo>
                    <a:lnTo>
                      <a:pt x="125254" y="314611"/>
                    </a:lnTo>
                    <a:cubicBezTo>
                      <a:pt x="49054" y="286893"/>
                      <a:pt x="0" y="243840"/>
                      <a:pt x="0" y="195358"/>
                    </a:cubicBezTo>
                    <a:cubicBezTo>
                      <a:pt x="0" y="111728"/>
                      <a:pt x="146018" y="0"/>
                      <a:pt x="326231" y="0"/>
                    </a:cubicBezTo>
                    <a:cubicBezTo>
                      <a:pt x="506444" y="0"/>
                      <a:pt x="652558" y="111728"/>
                      <a:pt x="652558" y="195358"/>
                    </a:cubicBezTo>
                    <a:cubicBezTo>
                      <a:pt x="652558" y="243840"/>
                      <a:pt x="603504" y="286893"/>
                      <a:pt x="527209" y="314611"/>
                    </a:cubicBezTo>
                    <a:lnTo>
                      <a:pt x="527209" y="238411"/>
                    </a:lnTo>
                    <a:cubicBezTo>
                      <a:pt x="527171" y="218780"/>
                      <a:pt x="513779" y="201701"/>
                      <a:pt x="494729" y="196977"/>
                    </a:cubicBezTo>
                    <a:cubicBezTo>
                      <a:pt x="439646" y="183061"/>
                      <a:pt x="383048" y="176022"/>
                      <a:pt x="326231" y="176022"/>
                    </a:cubicBezTo>
                    <a:lnTo>
                      <a:pt x="326231" y="176022"/>
                    </a:lnTo>
                    <a:cubicBezTo>
                      <a:pt x="269481" y="176089"/>
                      <a:pt x="212960" y="183128"/>
                      <a:pt x="157925" y="196977"/>
                    </a:cubicBezTo>
                    <a:cubicBezTo>
                      <a:pt x="138875" y="201701"/>
                      <a:pt x="125482" y="218780"/>
                      <a:pt x="125444" y="238411"/>
                    </a:cubicBezTo>
                    <a:lnTo>
                      <a:pt x="125444" y="301752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Полилиния 115">
                <a:extLst>
                  <a:ext uri="{FF2B5EF4-FFF2-40B4-BE49-F238E27FC236}">
                    <a16:creationId xmlns:a16="http://schemas.microsoft.com/office/drawing/2014/main" id="{983D8DBF-925F-8C4A-9866-43888DB36323}"/>
                  </a:ext>
                </a:extLst>
              </p:cNvPr>
              <p:cNvSpPr/>
              <p:nvPr/>
            </p:nvSpPr>
            <p:spPr>
              <a:xfrm>
                <a:off x="5895022" y="2584323"/>
                <a:ext cx="401956" cy="117497"/>
              </a:xfrm>
              <a:custGeom>
                <a:avLst/>
                <a:gdLst>
                  <a:gd name="connsiteX0" fmla="*/ 401955 w 401956"/>
                  <a:gd name="connsiteY0" fmla="*/ 0 h 117497"/>
                  <a:gd name="connsiteX1" fmla="*/ 401955 w 401956"/>
                  <a:gd name="connsiteY1" fmla="*/ 20669 h 117497"/>
                  <a:gd name="connsiteX2" fmla="*/ 396907 w 401956"/>
                  <a:gd name="connsiteY2" fmla="*/ 47625 h 117497"/>
                  <a:gd name="connsiteX3" fmla="*/ 351568 w 401956"/>
                  <a:gd name="connsiteY3" fmla="*/ 91630 h 117497"/>
                  <a:gd name="connsiteX4" fmla="*/ 50197 w 401956"/>
                  <a:gd name="connsiteY4" fmla="*/ 91630 h 117497"/>
                  <a:gd name="connsiteX5" fmla="*/ 5049 w 401956"/>
                  <a:gd name="connsiteY5" fmla="*/ 47720 h 117497"/>
                  <a:gd name="connsiteX6" fmla="*/ 0 w 401956"/>
                  <a:gd name="connsiteY6" fmla="*/ 20764 h 117497"/>
                  <a:gd name="connsiteX7" fmla="*/ 0 w 401956"/>
                  <a:gd name="connsiteY7" fmla="*/ 95 h 117497"/>
                  <a:gd name="connsiteX8" fmla="*/ 401955 w 401956"/>
                  <a:gd name="connsiteY8" fmla="*/ 0 h 11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956" h="117497">
                    <a:moveTo>
                      <a:pt x="401955" y="0"/>
                    </a:moveTo>
                    <a:lnTo>
                      <a:pt x="401955" y="20669"/>
                    </a:lnTo>
                    <a:cubicBezTo>
                      <a:pt x="401994" y="29889"/>
                      <a:pt x="400279" y="39043"/>
                      <a:pt x="396907" y="47625"/>
                    </a:cubicBezTo>
                    <a:cubicBezTo>
                      <a:pt x="388973" y="68228"/>
                      <a:pt x="372399" y="84315"/>
                      <a:pt x="351568" y="91630"/>
                    </a:cubicBezTo>
                    <a:cubicBezTo>
                      <a:pt x="254070" y="126121"/>
                      <a:pt x="147695" y="126121"/>
                      <a:pt x="50197" y="91630"/>
                    </a:cubicBezTo>
                    <a:cubicBezTo>
                      <a:pt x="29414" y="84363"/>
                      <a:pt x="12888" y="68294"/>
                      <a:pt x="5049" y="47720"/>
                    </a:cubicBezTo>
                    <a:cubicBezTo>
                      <a:pt x="1686" y="39129"/>
                      <a:pt x="-28" y="29985"/>
                      <a:pt x="0" y="20764"/>
                    </a:cubicBezTo>
                    <a:lnTo>
                      <a:pt x="0" y="95"/>
                    </a:lnTo>
                    <a:cubicBezTo>
                      <a:pt x="130626" y="42548"/>
                      <a:pt x="271349" y="42510"/>
                      <a:pt x="401955" y="0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Полилиния 116">
                <a:extLst>
                  <a:ext uri="{FF2B5EF4-FFF2-40B4-BE49-F238E27FC236}">
                    <a16:creationId xmlns:a16="http://schemas.microsoft.com/office/drawing/2014/main" id="{35C60B8F-EB8A-4544-AF3F-2747A1CB1E8C}"/>
                  </a:ext>
                </a:extLst>
              </p:cNvPr>
              <p:cNvSpPr/>
              <p:nvPr/>
            </p:nvSpPr>
            <p:spPr>
              <a:xfrm>
                <a:off x="5895022" y="2551366"/>
                <a:ext cx="401955" cy="64817"/>
              </a:xfrm>
              <a:custGeom>
                <a:avLst/>
                <a:gdLst>
                  <a:gd name="connsiteX0" fmla="*/ 401955 w 401955"/>
                  <a:gd name="connsiteY0" fmla="*/ 32957 h 64817"/>
                  <a:gd name="connsiteX1" fmla="*/ 0 w 401955"/>
                  <a:gd name="connsiteY1" fmla="*/ 32957 h 64817"/>
                  <a:gd name="connsiteX2" fmla="*/ 0 w 401955"/>
                  <a:gd name="connsiteY2" fmla="*/ 0 h 64817"/>
                  <a:gd name="connsiteX3" fmla="*/ 401955 w 401955"/>
                  <a:gd name="connsiteY3" fmla="*/ 0 h 64817"/>
                  <a:gd name="connsiteX4" fmla="*/ 401955 w 401955"/>
                  <a:gd name="connsiteY4" fmla="*/ 32957 h 6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55" h="64817">
                    <a:moveTo>
                      <a:pt x="401955" y="32957"/>
                    </a:moveTo>
                    <a:cubicBezTo>
                      <a:pt x="271339" y="75438"/>
                      <a:pt x="130616" y="75438"/>
                      <a:pt x="0" y="32957"/>
                    </a:cubicBezTo>
                    <a:lnTo>
                      <a:pt x="0" y="0"/>
                    </a:lnTo>
                    <a:cubicBezTo>
                      <a:pt x="130626" y="42415"/>
                      <a:pt x="271329" y="42415"/>
                      <a:pt x="401955" y="0"/>
                    </a:cubicBezTo>
                    <a:lnTo>
                      <a:pt x="401955" y="32957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Полилиния 117">
                <a:extLst>
                  <a:ext uri="{FF2B5EF4-FFF2-40B4-BE49-F238E27FC236}">
                    <a16:creationId xmlns:a16="http://schemas.microsoft.com/office/drawing/2014/main" id="{53D2731F-1A91-1340-8CD2-73421ECB7199}"/>
                  </a:ext>
                </a:extLst>
              </p:cNvPr>
              <p:cNvSpPr/>
              <p:nvPr/>
            </p:nvSpPr>
            <p:spPr>
              <a:xfrm>
                <a:off x="5900356" y="2631852"/>
                <a:ext cx="391858" cy="277110"/>
              </a:xfrm>
              <a:custGeom>
                <a:avLst/>
                <a:gdLst>
                  <a:gd name="connsiteX0" fmla="*/ 309943 w 391858"/>
                  <a:gd name="connsiteY0" fmla="*/ 240506 h 277110"/>
                  <a:gd name="connsiteX1" fmla="*/ 36585 w 391858"/>
                  <a:gd name="connsiteY1" fmla="*/ 195177 h 277110"/>
                  <a:gd name="connsiteX2" fmla="*/ 0 w 391858"/>
                  <a:gd name="connsiteY2" fmla="*/ 81439 h 277110"/>
                  <a:gd name="connsiteX3" fmla="*/ 0 w 391858"/>
                  <a:gd name="connsiteY3" fmla="*/ 95 h 277110"/>
                  <a:gd name="connsiteX4" fmla="*/ 45148 w 391858"/>
                  <a:gd name="connsiteY4" fmla="*/ 44005 h 277110"/>
                  <a:gd name="connsiteX5" fmla="*/ 346519 w 391858"/>
                  <a:gd name="connsiteY5" fmla="*/ 44005 h 277110"/>
                  <a:gd name="connsiteX6" fmla="*/ 391859 w 391858"/>
                  <a:gd name="connsiteY6" fmla="*/ 0 h 277110"/>
                  <a:gd name="connsiteX7" fmla="*/ 391859 w 391858"/>
                  <a:gd name="connsiteY7" fmla="*/ 81344 h 277110"/>
                  <a:gd name="connsiteX8" fmla="*/ 309943 w 391858"/>
                  <a:gd name="connsiteY8" fmla="*/ 240506 h 27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858" h="277110">
                    <a:moveTo>
                      <a:pt x="309943" y="240506"/>
                    </a:moveTo>
                    <a:cubicBezTo>
                      <a:pt x="221942" y="303476"/>
                      <a:pt x="99555" y="283178"/>
                      <a:pt x="36585" y="195177"/>
                    </a:cubicBezTo>
                    <a:cubicBezTo>
                      <a:pt x="12849" y="162001"/>
                      <a:pt x="57" y="122234"/>
                      <a:pt x="0" y="81439"/>
                    </a:cubicBezTo>
                    <a:lnTo>
                      <a:pt x="0" y="95"/>
                    </a:lnTo>
                    <a:cubicBezTo>
                      <a:pt x="7839" y="20669"/>
                      <a:pt x="24365" y="36738"/>
                      <a:pt x="45148" y="44005"/>
                    </a:cubicBezTo>
                    <a:cubicBezTo>
                      <a:pt x="142646" y="78496"/>
                      <a:pt x="249022" y="78496"/>
                      <a:pt x="346519" y="44005"/>
                    </a:cubicBezTo>
                    <a:cubicBezTo>
                      <a:pt x="367351" y="36690"/>
                      <a:pt x="383924" y="20603"/>
                      <a:pt x="391859" y="0"/>
                    </a:cubicBezTo>
                    <a:lnTo>
                      <a:pt x="391859" y="81344"/>
                    </a:lnTo>
                    <a:cubicBezTo>
                      <a:pt x="391782" y="144494"/>
                      <a:pt x="361293" y="203749"/>
                      <a:pt x="309943" y="240506"/>
                    </a:cubicBez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Полилиния 118">
                <a:extLst>
                  <a:ext uri="{FF2B5EF4-FFF2-40B4-BE49-F238E27FC236}">
                    <a16:creationId xmlns:a16="http://schemas.microsoft.com/office/drawing/2014/main" id="{66CD13C7-A5C5-DF48-B845-413AC009DFE4}"/>
                  </a:ext>
                </a:extLst>
              </p:cNvPr>
              <p:cNvSpPr/>
              <p:nvPr/>
            </p:nvSpPr>
            <p:spPr>
              <a:xfrm>
                <a:off x="6096000" y="2969513"/>
                <a:ext cx="186023" cy="186404"/>
              </a:xfrm>
              <a:custGeom>
                <a:avLst/>
                <a:gdLst>
                  <a:gd name="connsiteX0" fmla="*/ 186023 w 186023"/>
                  <a:gd name="connsiteY0" fmla="*/ 23050 h 186404"/>
                  <a:gd name="connsiteX1" fmla="*/ 114014 w 186023"/>
                  <a:gd name="connsiteY1" fmla="*/ 186404 h 186404"/>
                  <a:gd name="connsiteX2" fmla="*/ 57055 w 186023"/>
                  <a:gd name="connsiteY2" fmla="*/ 128588 h 186404"/>
                  <a:gd name="connsiteX3" fmla="*/ 0 w 186023"/>
                  <a:gd name="connsiteY3" fmla="*/ 70771 h 186404"/>
                  <a:gd name="connsiteX4" fmla="*/ 114014 w 186023"/>
                  <a:gd name="connsiteY4" fmla="*/ 0 h 186404"/>
                  <a:gd name="connsiteX5" fmla="*/ 186023 w 186023"/>
                  <a:gd name="connsiteY5" fmla="*/ 23050 h 18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023" h="186404">
                    <a:moveTo>
                      <a:pt x="186023" y="23050"/>
                    </a:moveTo>
                    <a:lnTo>
                      <a:pt x="114014" y="186404"/>
                    </a:lnTo>
                    <a:lnTo>
                      <a:pt x="57055" y="128588"/>
                    </a:lnTo>
                    <a:lnTo>
                      <a:pt x="0" y="70771"/>
                    </a:lnTo>
                    <a:lnTo>
                      <a:pt x="114014" y="0"/>
                    </a:lnTo>
                    <a:lnTo>
                      <a:pt x="186023" y="23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Полилиния 119">
                <a:extLst>
                  <a:ext uri="{FF2B5EF4-FFF2-40B4-BE49-F238E27FC236}">
                    <a16:creationId xmlns:a16="http://schemas.microsoft.com/office/drawing/2014/main" id="{46FB6B3B-1E87-5946-AC05-67883C6BECF2}"/>
                  </a:ext>
                </a:extLst>
              </p:cNvPr>
              <p:cNvSpPr/>
              <p:nvPr/>
            </p:nvSpPr>
            <p:spPr>
              <a:xfrm>
                <a:off x="5981700" y="2872358"/>
                <a:ext cx="228600" cy="167925"/>
              </a:xfrm>
              <a:custGeom>
                <a:avLst/>
                <a:gdLst>
                  <a:gd name="connsiteX0" fmla="*/ 228600 w 228600"/>
                  <a:gd name="connsiteY0" fmla="*/ 0 h 167925"/>
                  <a:gd name="connsiteX1" fmla="*/ 228600 w 228600"/>
                  <a:gd name="connsiteY1" fmla="*/ 97155 h 167925"/>
                  <a:gd name="connsiteX2" fmla="*/ 114300 w 228600"/>
                  <a:gd name="connsiteY2" fmla="*/ 167926 h 167925"/>
                  <a:gd name="connsiteX3" fmla="*/ 0 w 228600"/>
                  <a:gd name="connsiteY3" fmla="*/ 97155 h 167925"/>
                  <a:gd name="connsiteX4" fmla="*/ 0 w 228600"/>
                  <a:gd name="connsiteY4" fmla="*/ 0 h 167925"/>
                  <a:gd name="connsiteX5" fmla="*/ 228029 w 228600"/>
                  <a:gd name="connsiteY5" fmla="*/ 0 h 16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67925">
                    <a:moveTo>
                      <a:pt x="228600" y="0"/>
                    </a:moveTo>
                    <a:lnTo>
                      <a:pt x="228600" y="97155"/>
                    </a:lnTo>
                    <a:lnTo>
                      <a:pt x="114300" y="167926"/>
                    </a:lnTo>
                    <a:lnTo>
                      <a:pt x="0" y="97155"/>
                    </a:lnTo>
                    <a:lnTo>
                      <a:pt x="0" y="0"/>
                    </a:lnTo>
                    <a:cubicBezTo>
                      <a:pt x="68066" y="49139"/>
                      <a:pt x="159963" y="49139"/>
                      <a:pt x="228029" y="0"/>
                    </a:cubicBezTo>
                    <a:close/>
                  </a:path>
                </a:pathLst>
              </a:custGeom>
              <a:solidFill>
                <a:srgbClr val="FFF7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Полилиния 120">
                <a:extLst>
                  <a:ext uri="{FF2B5EF4-FFF2-40B4-BE49-F238E27FC236}">
                    <a16:creationId xmlns:a16="http://schemas.microsoft.com/office/drawing/2014/main" id="{04EAF5F2-CC23-4841-BE89-E55751310AB6}"/>
                  </a:ext>
                </a:extLst>
              </p:cNvPr>
              <p:cNvSpPr/>
              <p:nvPr/>
            </p:nvSpPr>
            <p:spPr>
              <a:xfrm>
                <a:off x="6127527" y="3098101"/>
                <a:ext cx="82486" cy="154305"/>
              </a:xfrm>
              <a:custGeom>
                <a:avLst/>
                <a:gdLst>
                  <a:gd name="connsiteX0" fmla="*/ 25527 w 82486"/>
                  <a:gd name="connsiteY0" fmla="*/ 0 h 154305"/>
                  <a:gd name="connsiteX1" fmla="*/ 82487 w 82486"/>
                  <a:gd name="connsiteY1" fmla="*/ 57817 h 154305"/>
                  <a:gd name="connsiteX2" fmla="*/ 40005 w 82486"/>
                  <a:gd name="connsiteY2" fmla="*/ 154305 h 154305"/>
                  <a:gd name="connsiteX3" fmla="*/ 0 w 82486"/>
                  <a:gd name="connsiteY3" fmla="*/ 43625 h 154305"/>
                  <a:gd name="connsiteX4" fmla="*/ 25527 w 82486"/>
                  <a:gd name="connsiteY4" fmla="*/ 0 h 1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486" h="154305">
                    <a:moveTo>
                      <a:pt x="25527" y="0"/>
                    </a:moveTo>
                    <a:lnTo>
                      <a:pt x="82487" y="57817"/>
                    </a:lnTo>
                    <a:lnTo>
                      <a:pt x="40005" y="154305"/>
                    </a:lnTo>
                    <a:lnTo>
                      <a:pt x="0" y="43625"/>
                    </a:lnTo>
                    <a:lnTo>
                      <a:pt x="255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Полилиния 121">
                <a:extLst>
                  <a:ext uri="{FF2B5EF4-FFF2-40B4-BE49-F238E27FC236}">
                    <a16:creationId xmlns:a16="http://schemas.microsoft.com/office/drawing/2014/main" id="{5345F4D2-7719-6A4B-B19F-E185B25C6A9A}"/>
                  </a:ext>
                </a:extLst>
              </p:cNvPr>
              <p:cNvSpPr/>
              <p:nvPr/>
            </p:nvSpPr>
            <p:spPr>
              <a:xfrm>
                <a:off x="6026372" y="3141725"/>
                <a:ext cx="141160" cy="269462"/>
              </a:xfrm>
              <a:custGeom>
                <a:avLst/>
                <a:gdLst>
                  <a:gd name="connsiteX0" fmla="*/ 141161 w 141160"/>
                  <a:gd name="connsiteY0" fmla="*/ 110681 h 269462"/>
                  <a:gd name="connsiteX1" fmla="*/ 71152 w 141160"/>
                  <a:gd name="connsiteY1" fmla="*/ 269462 h 269462"/>
                  <a:gd name="connsiteX2" fmla="*/ 0 w 141160"/>
                  <a:gd name="connsiteY2" fmla="*/ 110776 h 269462"/>
                  <a:gd name="connsiteX3" fmla="*/ 0 w 141160"/>
                  <a:gd name="connsiteY3" fmla="*/ 110681 h 269462"/>
                  <a:gd name="connsiteX4" fmla="*/ 38767 w 141160"/>
                  <a:gd name="connsiteY4" fmla="*/ 0 h 269462"/>
                  <a:gd name="connsiteX5" fmla="*/ 101155 w 141160"/>
                  <a:gd name="connsiteY5" fmla="*/ 0 h 269462"/>
                  <a:gd name="connsiteX6" fmla="*/ 141161 w 141160"/>
                  <a:gd name="connsiteY6" fmla="*/ 110681 h 26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60" h="269462">
                    <a:moveTo>
                      <a:pt x="141161" y="110681"/>
                    </a:moveTo>
                    <a:lnTo>
                      <a:pt x="71152" y="269462"/>
                    </a:lnTo>
                    <a:lnTo>
                      <a:pt x="0" y="110776"/>
                    </a:lnTo>
                    <a:lnTo>
                      <a:pt x="0" y="110681"/>
                    </a:lnTo>
                    <a:lnTo>
                      <a:pt x="38767" y="0"/>
                    </a:lnTo>
                    <a:lnTo>
                      <a:pt x="101155" y="0"/>
                    </a:lnTo>
                    <a:lnTo>
                      <a:pt x="141161" y="110681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Полилиния 122">
                <a:extLst>
                  <a:ext uri="{FF2B5EF4-FFF2-40B4-BE49-F238E27FC236}">
                    <a16:creationId xmlns:a16="http://schemas.microsoft.com/office/drawing/2014/main" id="{20F53FA8-DEC1-0D44-9CF1-0B57FA3D317D}"/>
                  </a:ext>
                </a:extLst>
              </p:cNvPr>
              <p:cNvSpPr/>
              <p:nvPr/>
            </p:nvSpPr>
            <p:spPr>
              <a:xfrm>
                <a:off x="6039612" y="3040284"/>
                <a:ext cx="113442" cy="101441"/>
              </a:xfrm>
              <a:custGeom>
                <a:avLst/>
                <a:gdLst>
                  <a:gd name="connsiteX0" fmla="*/ 113443 w 113442"/>
                  <a:gd name="connsiteY0" fmla="*/ 57817 h 101441"/>
                  <a:gd name="connsiteX1" fmla="*/ 87916 w 113442"/>
                  <a:gd name="connsiteY1" fmla="*/ 101441 h 101441"/>
                  <a:gd name="connsiteX2" fmla="*/ 25527 w 113442"/>
                  <a:gd name="connsiteY2" fmla="*/ 101441 h 101441"/>
                  <a:gd name="connsiteX3" fmla="*/ 0 w 113442"/>
                  <a:gd name="connsiteY3" fmla="*/ 57817 h 101441"/>
                  <a:gd name="connsiteX4" fmla="*/ 56388 w 113442"/>
                  <a:gd name="connsiteY4" fmla="*/ 0 h 101441"/>
                  <a:gd name="connsiteX5" fmla="*/ 113443 w 113442"/>
                  <a:gd name="connsiteY5" fmla="*/ 57817 h 10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442" h="101441">
                    <a:moveTo>
                      <a:pt x="113443" y="57817"/>
                    </a:moveTo>
                    <a:lnTo>
                      <a:pt x="87916" y="101441"/>
                    </a:lnTo>
                    <a:lnTo>
                      <a:pt x="25527" y="101441"/>
                    </a:lnTo>
                    <a:lnTo>
                      <a:pt x="0" y="57817"/>
                    </a:lnTo>
                    <a:lnTo>
                      <a:pt x="56388" y="0"/>
                    </a:lnTo>
                    <a:lnTo>
                      <a:pt x="113443" y="57817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Полилиния 123">
                <a:extLst>
                  <a:ext uri="{FF2B5EF4-FFF2-40B4-BE49-F238E27FC236}">
                    <a16:creationId xmlns:a16="http://schemas.microsoft.com/office/drawing/2014/main" id="{A5663C47-D3C2-0542-8741-AB98614E23CC}"/>
                  </a:ext>
                </a:extLst>
              </p:cNvPr>
              <p:cNvSpPr/>
              <p:nvPr/>
            </p:nvSpPr>
            <p:spPr>
              <a:xfrm>
                <a:off x="4998434" y="3483959"/>
                <a:ext cx="2195131" cy="164020"/>
              </a:xfrm>
              <a:custGeom>
                <a:avLst/>
                <a:gdLst>
                  <a:gd name="connsiteX0" fmla="*/ 1138142 w 2195131"/>
                  <a:gd name="connsiteY0" fmla="*/ 0 h 164020"/>
                  <a:gd name="connsiteX1" fmla="*/ 1386078 w 2195131"/>
                  <a:gd name="connsiteY1" fmla="*/ 0 h 164020"/>
                  <a:gd name="connsiteX2" fmla="*/ 1524667 w 2195131"/>
                  <a:gd name="connsiteY2" fmla="*/ 0 h 164020"/>
                  <a:gd name="connsiteX3" fmla="*/ 2195132 w 2195131"/>
                  <a:gd name="connsiteY3" fmla="*/ 0 h 164020"/>
                  <a:gd name="connsiteX4" fmla="*/ 2195132 w 2195131"/>
                  <a:gd name="connsiteY4" fmla="*/ 164020 h 164020"/>
                  <a:gd name="connsiteX5" fmla="*/ 2127028 w 2195131"/>
                  <a:gd name="connsiteY5" fmla="*/ 164020 h 164020"/>
                  <a:gd name="connsiteX6" fmla="*/ 68199 w 2195131"/>
                  <a:gd name="connsiteY6" fmla="*/ 164020 h 164020"/>
                  <a:gd name="connsiteX7" fmla="*/ 0 w 2195131"/>
                  <a:gd name="connsiteY7" fmla="*/ 164020 h 164020"/>
                  <a:gd name="connsiteX8" fmla="*/ 0 w 2195131"/>
                  <a:gd name="connsiteY8" fmla="*/ 0 h 164020"/>
                  <a:gd name="connsiteX9" fmla="*/ 670465 w 2195131"/>
                  <a:gd name="connsiteY9" fmla="*/ 0 h 164020"/>
                  <a:gd name="connsiteX10" fmla="*/ 809054 w 2195131"/>
                  <a:gd name="connsiteY10" fmla="*/ 0 h 164020"/>
                  <a:gd name="connsiteX11" fmla="*/ 1060323 w 2195131"/>
                  <a:gd name="connsiteY11" fmla="*/ 0 h 164020"/>
                  <a:gd name="connsiteX12" fmla="*/ 1131665 w 2195131"/>
                  <a:gd name="connsiteY12" fmla="*/ 0 h 164020"/>
                  <a:gd name="connsiteX13" fmla="*/ 1138142 w 2195131"/>
                  <a:gd name="connsiteY13" fmla="*/ 0 h 16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5131" h="164020">
                    <a:moveTo>
                      <a:pt x="1138142" y="0"/>
                    </a:moveTo>
                    <a:lnTo>
                      <a:pt x="1386078" y="0"/>
                    </a:lnTo>
                    <a:lnTo>
                      <a:pt x="1524667" y="0"/>
                    </a:lnTo>
                    <a:lnTo>
                      <a:pt x="2195132" y="0"/>
                    </a:lnTo>
                    <a:lnTo>
                      <a:pt x="2195132" y="164020"/>
                    </a:lnTo>
                    <a:lnTo>
                      <a:pt x="2127028" y="164020"/>
                    </a:lnTo>
                    <a:lnTo>
                      <a:pt x="68199" y="164020"/>
                    </a:lnTo>
                    <a:lnTo>
                      <a:pt x="0" y="164020"/>
                    </a:lnTo>
                    <a:lnTo>
                      <a:pt x="0" y="0"/>
                    </a:lnTo>
                    <a:lnTo>
                      <a:pt x="670465" y="0"/>
                    </a:lnTo>
                    <a:lnTo>
                      <a:pt x="809054" y="0"/>
                    </a:lnTo>
                    <a:lnTo>
                      <a:pt x="1060323" y="0"/>
                    </a:lnTo>
                    <a:lnTo>
                      <a:pt x="1131665" y="0"/>
                    </a:lnTo>
                    <a:lnTo>
                      <a:pt x="1138142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Полилиния 124">
                <a:extLst>
                  <a:ext uri="{FF2B5EF4-FFF2-40B4-BE49-F238E27FC236}">
                    <a16:creationId xmlns:a16="http://schemas.microsoft.com/office/drawing/2014/main" id="{BCB9E68A-C81E-684D-89CD-47F30D4BA77F}"/>
                  </a:ext>
                </a:extLst>
              </p:cNvPr>
              <p:cNvSpPr/>
              <p:nvPr/>
            </p:nvSpPr>
            <p:spPr>
              <a:xfrm>
                <a:off x="5813679" y="2992564"/>
                <a:ext cx="316420" cy="491394"/>
              </a:xfrm>
              <a:custGeom>
                <a:avLst/>
                <a:gdLst>
                  <a:gd name="connsiteX0" fmla="*/ 283845 w 316420"/>
                  <a:gd name="connsiteY0" fmla="*/ 418624 h 491394"/>
                  <a:gd name="connsiteX1" fmla="*/ 316421 w 316420"/>
                  <a:gd name="connsiteY1" fmla="*/ 491395 h 491394"/>
                  <a:gd name="connsiteX2" fmla="*/ 245078 w 316420"/>
                  <a:gd name="connsiteY2" fmla="*/ 491395 h 491394"/>
                  <a:gd name="connsiteX3" fmla="*/ 0 w 316420"/>
                  <a:gd name="connsiteY3" fmla="*/ 200120 h 491394"/>
                  <a:gd name="connsiteX4" fmla="*/ 96583 w 316420"/>
                  <a:gd name="connsiteY4" fmla="*/ 204407 h 491394"/>
                  <a:gd name="connsiteX5" fmla="*/ 23336 w 316420"/>
                  <a:gd name="connsiteY5" fmla="*/ 150971 h 491394"/>
                  <a:gd name="connsiteX6" fmla="*/ 23336 w 316420"/>
                  <a:gd name="connsiteY6" fmla="*/ 65246 h 491394"/>
                  <a:gd name="connsiteX7" fmla="*/ 23336 w 316420"/>
                  <a:gd name="connsiteY7" fmla="*/ 23432 h 491394"/>
                  <a:gd name="connsiteX8" fmla="*/ 96298 w 316420"/>
                  <a:gd name="connsiteY8" fmla="*/ 0 h 491394"/>
                  <a:gd name="connsiteX9" fmla="*/ 169450 w 316420"/>
                  <a:gd name="connsiteY9" fmla="*/ 163354 h 491394"/>
                  <a:gd name="connsiteX10" fmla="*/ 212693 w 316420"/>
                  <a:gd name="connsiteY10" fmla="*/ 259842 h 491394"/>
                  <a:gd name="connsiteX11" fmla="*/ 212693 w 316420"/>
                  <a:gd name="connsiteY11" fmla="*/ 259937 h 491394"/>
                  <a:gd name="connsiteX12" fmla="*/ 283845 w 316420"/>
                  <a:gd name="connsiteY12" fmla="*/ 418624 h 4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420" h="491394">
                    <a:moveTo>
                      <a:pt x="283845" y="418624"/>
                    </a:moveTo>
                    <a:lnTo>
                      <a:pt x="316421" y="491395"/>
                    </a:lnTo>
                    <a:lnTo>
                      <a:pt x="245078" y="491395"/>
                    </a:lnTo>
                    <a:lnTo>
                      <a:pt x="0" y="200120"/>
                    </a:lnTo>
                    <a:lnTo>
                      <a:pt x="96583" y="204407"/>
                    </a:lnTo>
                    <a:lnTo>
                      <a:pt x="23336" y="150971"/>
                    </a:lnTo>
                    <a:lnTo>
                      <a:pt x="23336" y="65246"/>
                    </a:lnTo>
                    <a:lnTo>
                      <a:pt x="23336" y="23432"/>
                    </a:lnTo>
                    <a:lnTo>
                      <a:pt x="96298" y="0"/>
                    </a:lnTo>
                    <a:lnTo>
                      <a:pt x="169450" y="163354"/>
                    </a:lnTo>
                    <a:lnTo>
                      <a:pt x="212693" y="259842"/>
                    </a:lnTo>
                    <a:lnTo>
                      <a:pt x="212693" y="259937"/>
                    </a:lnTo>
                    <a:lnTo>
                      <a:pt x="283845" y="418624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Полилиния 125">
                <a:extLst>
                  <a:ext uri="{FF2B5EF4-FFF2-40B4-BE49-F238E27FC236}">
                    <a16:creationId xmlns:a16="http://schemas.microsoft.com/office/drawing/2014/main" id="{A0E327E9-4688-7B40-ACCC-3D7BC9ED08D0}"/>
                  </a:ext>
                </a:extLst>
              </p:cNvPr>
              <p:cNvSpPr/>
              <p:nvPr/>
            </p:nvSpPr>
            <p:spPr>
              <a:xfrm>
                <a:off x="6064567" y="2480976"/>
                <a:ext cx="62865" cy="78200"/>
              </a:xfrm>
              <a:custGeom>
                <a:avLst/>
                <a:gdLst>
                  <a:gd name="connsiteX0" fmla="*/ 31433 w 62865"/>
                  <a:gd name="connsiteY0" fmla="*/ 0 h 78200"/>
                  <a:gd name="connsiteX1" fmla="*/ 62865 w 62865"/>
                  <a:gd name="connsiteY1" fmla="*/ 39053 h 78200"/>
                  <a:gd name="connsiteX2" fmla="*/ 31433 w 62865"/>
                  <a:gd name="connsiteY2" fmla="*/ 78200 h 78200"/>
                  <a:gd name="connsiteX3" fmla="*/ 0 w 62865"/>
                  <a:gd name="connsiteY3" fmla="*/ 39053 h 78200"/>
                  <a:gd name="connsiteX4" fmla="*/ 31433 w 62865"/>
                  <a:gd name="connsiteY4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5" h="78200">
                    <a:moveTo>
                      <a:pt x="31433" y="0"/>
                    </a:moveTo>
                    <a:cubicBezTo>
                      <a:pt x="48863" y="0"/>
                      <a:pt x="62865" y="17526"/>
                      <a:pt x="62865" y="39053"/>
                    </a:cubicBezTo>
                    <a:cubicBezTo>
                      <a:pt x="62865" y="60579"/>
                      <a:pt x="48863" y="78200"/>
                      <a:pt x="31433" y="78200"/>
                    </a:cubicBezTo>
                    <a:cubicBezTo>
                      <a:pt x="14002" y="78200"/>
                      <a:pt x="0" y="60674"/>
                      <a:pt x="0" y="39053"/>
                    </a:cubicBezTo>
                    <a:cubicBezTo>
                      <a:pt x="0" y="17431"/>
                      <a:pt x="14097" y="0"/>
                      <a:pt x="31433" y="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Полилиния 126">
                <a:extLst>
                  <a:ext uri="{FF2B5EF4-FFF2-40B4-BE49-F238E27FC236}">
                    <a16:creationId xmlns:a16="http://schemas.microsoft.com/office/drawing/2014/main" id="{6B0D2C3C-EB57-4B49-8AAF-64EEA8BFE8C0}"/>
                  </a:ext>
                </a:extLst>
              </p:cNvPr>
              <p:cNvSpPr/>
              <p:nvPr/>
            </p:nvSpPr>
            <p:spPr>
              <a:xfrm>
                <a:off x="6096000" y="2455545"/>
                <a:ext cx="200786" cy="127634"/>
              </a:xfrm>
              <a:custGeom>
                <a:avLst/>
                <a:gdLst>
                  <a:gd name="connsiteX0" fmla="*/ 0 w 200786"/>
                  <a:gd name="connsiteY0" fmla="*/ 103632 h 127634"/>
                  <a:gd name="connsiteX1" fmla="*/ 31433 w 200786"/>
                  <a:gd name="connsiteY1" fmla="*/ 64484 h 127634"/>
                  <a:gd name="connsiteX2" fmla="*/ 0 w 200786"/>
                  <a:gd name="connsiteY2" fmla="*/ 25432 h 127634"/>
                  <a:gd name="connsiteX3" fmla="*/ 0 w 200786"/>
                  <a:gd name="connsiteY3" fmla="*/ 0 h 127634"/>
                  <a:gd name="connsiteX4" fmla="*/ 168307 w 200786"/>
                  <a:gd name="connsiteY4" fmla="*/ 20955 h 127634"/>
                  <a:gd name="connsiteX5" fmla="*/ 200787 w 200786"/>
                  <a:gd name="connsiteY5" fmla="*/ 62389 h 127634"/>
                  <a:gd name="connsiteX6" fmla="*/ 200787 w 200786"/>
                  <a:gd name="connsiteY6" fmla="*/ 95821 h 127634"/>
                  <a:gd name="connsiteX7" fmla="*/ 0 w 200786"/>
                  <a:gd name="connsiteY7" fmla="*/ 127635 h 12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786" h="127634">
                    <a:moveTo>
                      <a:pt x="0" y="103632"/>
                    </a:moveTo>
                    <a:cubicBezTo>
                      <a:pt x="17431" y="103632"/>
                      <a:pt x="31433" y="86106"/>
                      <a:pt x="31433" y="64484"/>
                    </a:cubicBezTo>
                    <a:cubicBezTo>
                      <a:pt x="31433" y="42863"/>
                      <a:pt x="17431" y="25432"/>
                      <a:pt x="0" y="25432"/>
                    </a:cubicBezTo>
                    <a:lnTo>
                      <a:pt x="0" y="0"/>
                    </a:lnTo>
                    <a:cubicBezTo>
                      <a:pt x="56750" y="9"/>
                      <a:pt x="113281" y="7048"/>
                      <a:pt x="168307" y="20955"/>
                    </a:cubicBezTo>
                    <a:cubicBezTo>
                      <a:pt x="187357" y="25679"/>
                      <a:pt x="200749" y="42758"/>
                      <a:pt x="200787" y="62389"/>
                    </a:cubicBezTo>
                    <a:lnTo>
                      <a:pt x="200787" y="95821"/>
                    </a:lnTo>
                    <a:cubicBezTo>
                      <a:pt x="135941" y="116881"/>
                      <a:pt x="68180" y="127616"/>
                      <a:pt x="0" y="127635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Полилиния 127">
                <a:extLst>
                  <a:ext uri="{FF2B5EF4-FFF2-40B4-BE49-F238E27FC236}">
                    <a16:creationId xmlns:a16="http://schemas.microsoft.com/office/drawing/2014/main" id="{27F44E52-9599-664F-9A18-63318BC5E7B4}"/>
                  </a:ext>
                </a:extLst>
              </p:cNvPr>
              <p:cNvSpPr/>
              <p:nvPr/>
            </p:nvSpPr>
            <p:spPr>
              <a:xfrm>
                <a:off x="5895212" y="2455545"/>
                <a:ext cx="200787" cy="127634"/>
              </a:xfrm>
              <a:custGeom>
                <a:avLst/>
                <a:gdLst>
                  <a:gd name="connsiteX0" fmla="*/ 32290 w 200787"/>
                  <a:gd name="connsiteY0" fmla="*/ 20955 h 127634"/>
                  <a:gd name="connsiteX1" fmla="*/ 200787 w 200787"/>
                  <a:gd name="connsiteY1" fmla="*/ 0 h 127634"/>
                  <a:gd name="connsiteX2" fmla="*/ 200787 w 200787"/>
                  <a:gd name="connsiteY2" fmla="*/ 0 h 127634"/>
                  <a:gd name="connsiteX3" fmla="*/ 200787 w 200787"/>
                  <a:gd name="connsiteY3" fmla="*/ 25432 h 127634"/>
                  <a:gd name="connsiteX4" fmla="*/ 169354 w 200787"/>
                  <a:gd name="connsiteY4" fmla="*/ 64484 h 127634"/>
                  <a:gd name="connsiteX5" fmla="*/ 200787 w 200787"/>
                  <a:gd name="connsiteY5" fmla="*/ 103632 h 127634"/>
                  <a:gd name="connsiteX6" fmla="*/ 200787 w 200787"/>
                  <a:gd name="connsiteY6" fmla="*/ 127635 h 127634"/>
                  <a:gd name="connsiteX7" fmla="*/ 0 w 200787"/>
                  <a:gd name="connsiteY7" fmla="*/ 95821 h 127634"/>
                  <a:gd name="connsiteX8" fmla="*/ 0 w 200787"/>
                  <a:gd name="connsiteY8" fmla="*/ 62389 h 127634"/>
                  <a:gd name="connsiteX9" fmla="*/ 32290 w 200787"/>
                  <a:gd name="connsiteY9" fmla="*/ 20955 h 12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787" h="127634">
                    <a:moveTo>
                      <a:pt x="32290" y="20955"/>
                    </a:moveTo>
                    <a:cubicBezTo>
                      <a:pt x="87382" y="7087"/>
                      <a:pt x="143970" y="48"/>
                      <a:pt x="200787" y="0"/>
                    </a:cubicBezTo>
                    <a:lnTo>
                      <a:pt x="200787" y="0"/>
                    </a:lnTo>
                    <a:lnTo>
                      <a:pt x="200787" y="25432"/>
                    </a:lnTo>
                    <a:cubicBezTo>
                      <a:pt x="183451" y="25432"/>
                      <a:pt x="169354" y="42958"/>
                      <a:pt x="169354" y="64484"/>
                    </a:cubicBezTo>
                    <a:cubicBezTo>
                      <a:pt x="169354" y="86011"/>
                      <a:pt x="183451" y="103632"/>
                      <a:pt x="200787" y="103632"/>
                    </a:cubicBezTo>
                    <a:lnTo>
                      <a:pt x="200787" y="127635"/>
                    </a:lnTo>
                    <a:cubicBezTo>
                      <a:pt x="132607" y="127597"/>
                      <a:pt x="64856" y="116862"/>
                      <a:pt x="0" y="95821"/>
                    </a:cubicBezTo>
                    <a:lnTo>
                      <a:pt x="0" y="62389"/>
                    </a:lnTo>
                    <a:cubicBezTo>
                      <a:pt x="10" y="42815"/>
                      <a:pt x="13316" y="25746"/>
                      <a:pt x="32290" y="20955"/>
                    </a:cubicBez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Полилиния 128">
                <a:extLst>
                  <a:ext uri="{FF2B5EF4-FFF2-40B4-BE49-F238E27FC236}">
                    <a16:creationId xmlns:a16="http://schemas.microsoft.com/office/drawing/2014/main" id="{99876615-6FC0-C646-BA41-06696503F50E}"/>
                  </a:ext>
                </a:extLst>
              </p:cNvPr>
              <p:cNvSpPr/>
              <p:nvPr/>
            </p:nvSpPr>
            <p:spPr>
              <a:xfrm>
                <a:off x="5909976" y="2969513"/>
                <a:ext cx="186023" cy="186404"/>
              </a:xfrm>
              <a:custGeom>
                <a:avLst/>
                <a:gdLst>
                  <a:gd name="connsiteX0" fmla="*/ 186023 w 186023"/>
                  <a:gd name="connsiteY0" fmla="*/ 70771 h 186404"/>
                  <a:gd name="connsiteX1" fmla="*/ 129635 w 186023"/>
                  <a:gd name="connsiteY1" fmla="*/ 128588 h 186404"/>
                  <a:gd name="connsiteX2" fmla="*/ 73152 w 186023"/>
                  <a:gd name="connsiteY2" fmla="*/ 186404 h 186404"/>
                  <a:gd name="connsiteX3" fmla="*/ 0 w 186023"/>
                  <a:gd name="connsiteY3" fmla="*/ 23050 h 186404"/>
                  <a:gd name="connsiteX4" fmla="*/ 72009 w 186023"/>
                  <a:gd name="connsiteY4" fmla="*/ 0 h 186404"/>
                  <a:gd name="connsiteX5" fmla="*/ 186023 w 186023"/>
                  <a:gd name="connsiteY5" fmla="*/ 70771 h 18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023" h="186404">
                    <a:moveTo>
                      <a:pt x="186023" y="70771"/>
                    </a:moveTo>
                    <a:lnTo>
                      <a:pt x="129635" y="128588"/>
                    </a:lnTo>
                    <a:lnTo>
                      <a:pt x="73152" y="186404"/>
                    </a:lnTo>
                    <a:lnTo>
                      <a:pt x="0" y="23050"/>
                    </a:lnTo>
                    <a:lnTo>
                      <a:pt x="72009" y="0"/>
                    </a:lnTo>
                    <a:lnTo>
                      <a:pt x="186023" y="707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Полилиния 129">
                <a:extLst>
                  <a:ext uri="{FF2B5EF4-FFF2-40B4-BE49-F238E27FC236}">
                    <a16:creationId xmlns:a16="http://schemas.microsoft.com/office/drawing/2014/main" id="{71255A62-25BF-0749-8135-5A7799104A15}"/>
                  </a:ext>
                </a:extLst>
              </p:cNvPr>
              <p:cNvSpPr/>
              <p:nvPr/>
            </p:nvSpPr>
            <p:spPr>
              <a:xfrm>
                <a:off x="5983128" y="3098101"/>
                <a:ext cx="82010" cy="154305"/>
              </a:xfrm>
              <a:custGeom>
                <a:avLst/>
                <a:gdLst>
                  <a:gd name="connsiteX0" fmla="*/ 56483 w 82010"/>
                  <a:gd name="connsiteY0" fmla="*/ 0 h 154305"/>
                  <a:gd name="connsiteX1" fmla="*/ 82010 w 82010"/>
                  <a:gd name="connsiteY1" fmla="*/ 43625 h 154305"/>
                  <a:gd name="connsiteX2" fmla="*/ 43244 w 82010"/>
                  <a:gd name="connsiteY2" fmla="*/ 154305 h 154305"/>
                  <a:gd name="connsiteX3" fmla="*/ 0 w 82010"/>
                  <a:gd name="connsiteY3" fmla="*/ 57817 h 154305"/>
                  <a:gd name="connsiteX4" fmla="*/ 56483 w 82010"/>
                  <a:gd name="connsiteY4" fmla="*/ 0 h 1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10" h="154305">
                    <a:moveTo>
                      <a:pt x="56483" y="0"/>
                    </a:moveTo>
                    <a:lnTo>
                      <a:pt x="82010" y="43625"/>
                    </a:lnTo>
                    <a:lnTo>
                      <a:pt x="43244" y="154305"/>
                    </a:lnTo>
                    <a:lnTo>
                      <a:pt x="0" y="57817"/>
                    </a:lnTo>
                    <a:lnTo>
                      <a:pt x="564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Полилиния 130">
                <a:extLst>
                  <a:ext uri="{FF2B5EF4-FFF2-40B4-BE49-F238E27FC236}">
                    <a16:creationId xmlns:a16="http://schemas.microsoft.com/office/drawing/2014/main" id="{C13E758B-5D9E-AE42-8533-B48008116E7D}"/>
                  </a:ext>
                </a:extLst>
              </p:cNvPr>
              <p:cNvSpPr/>
              <p:nvPr/>
            </p:nvSpPr>
            <p:spPr>
              <a:xfrm>
                <a:off x="5668899" y="3057810"/>
                <a:ext cx="389858" cy="426148"/>
              </a:xfrm>
              <a:custGeom>
                <a:avLst/>
                <a:gdLst>
                  <a:gd name="connsiteX0" fmla="*/ 138589 w 389858"/>
                  <a:gd name="connsiteY0" fmla="*/ 426149 h 426148"/>
                  <a:gd name="connsiteX1" fmla="*/ 0 w 389858"/>
                  <a:gd name="connsiteY1" fmla="*/ 426149 h 426148"/>
                  <a:gd name="connsiteX2" fmla="*/ 0 w 389858"/>
                  <a:gd name="connsiteY2" fmla="*/ 48196 h 426148"/>
                  <a:gd name="connsiteX3" fmla="*/ 168116 w 389858"/>
                  <a:gd name="connsiteY3" fmla="*/ 0 h 426148"/>
                  <a:gd name="connsiteX4" fmla="*/ 168116 w 389858"/>
                  <a:gd name="connsiteY4" fmla="*/ 85725 h 426148"/>
                  <a:gd name="connsiteX5" fmla="*/ 241363 w 389858"/>
                  <a:gd name="connsiteY5" fmla="*/ 139160 h 426148"/>
                  <a:gd name="connsiteX6" fmla="*/ 144780 w 389858"/>
                  <a:gd name="connsiteY6" fmla="*/ 134874 h 426148"/>
                  <a:gd name="connsiteX7" fmla="*/ 389858 w 389858"/>
                  <a:gd name="connsiteY7" fmla="*/ 426149 h 426148"/>
                  <a:gd name="connsiteX8" fmla="*/ 138589 w 389858"/>
                  <a:gd name="connsiteY8" fmla="*/ 426149 h 42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858" h="426148">
                    <a:moveTo>
                      <a:pt x="138589" y="426149"/>
                    </a:moveTo>
                    <a:lnTo>
                      <a:pt x="0" y="426149"/>
                    </a:lnTo>
                    <a:lnTo>
                      <a:pt x="0" y="48196"/>
                    </a:lnTo>
                    <a:lnTo>
                      <a:pt x="168116" y="0"/>
                    </a:lnTo>
                    <a:lnTo>
                      <a:pt x="168116" y="85725"/>
                    </a:lnTo>
                    <a:lnTo>
                      <a:pt x="241363" y="139160"/>
                    </a:lnTo>
                    <a:lnTo>
                      <a:pt x="144780" y="134874"/>
                    </a:lnTo>
                    <a:lnTo>
                      <a:pt x="389858" y="426149"/>
                    </a:lnTo>
                    <a:lnTo>
                      <a:pt x="138589" y="426149"/>
                    </a:lnTo>
                    <a:close/>
                  </a:path>
                </a:pathLst>
              </a:custGeom>
              <a:solidFill>
                <a:srgbClr val="0096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Полилиния 131">
                <a:extLst>
                  <a:ext uri="{FF2B5EF4-FFF2-40B4-BE49-F238E27FC236}">
                    <a16:creationId xmlns:a16="http://schemas.microsoft.com/office/drawing/2014/main" id="{C49E9AB5-7D58-774B-8E5F-D767ED55B073}"/>
                  </a:ext>
                </a:extLst>
              </p:cNvPr>
              <p:cNvSpPr/>
              <p:nvPr/>
            </p:nvSpPr>
            <p:spPr>
              <a:xfrm>
                <a:off x="5668896" y="3015995"/>
                <a:ext cx="168118" cy="89725"/>
              </a:xfrm>
              <a:custGeom>
                <a:avLst/>
                <a:gdLst>
                  <a:gd name="connsiteX0" fmla="*/ 168118 w 168118"/>
                  <a:gd name="connsiteY0" fmla="*/ 0 h 89725"/>
                  <a:gd name="connsiteX1" fmla="*/ 168118 w 168118"/>
                  <a:gd name="connsiteY1" fmla="*/ 41529 h 89725"/>
                  <a:gd name="connsiteX2" fmla="*/ 2 w 168118"/>
                  <a:gd name="connsiteY2" fmla="*/ 89725 h 89725"/>
                  <a:gd name="connsiteX3" fmla="*/ 34387 w 168118"/>
                  <a:gd name="connsiteY3" fmla="*/ 42100 h 8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18" h="89725">
                    <a:moveTo>
                      <a:pt x="168118" y="0"/>
                    </a:moveTo>
                    <a:lnTo>
                      <a:pt x="168118" y="41529"/>
                    </a:lnTo>
                    <a:lnTo>
                      <a:pt x="2" y="89725"/>
                    </a:lnTo>
                    <a:cubicBezTo>
                      <a:pt x="-198" y="68037"/>
                      <a:pt x="13737" y="48730"/>
                      <a:pt x="34387" y="4210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Полилиния 132">
                <a:extLst>
                  <a:ext uri="{FF2B5EF4-FFF2-40B4-BE49-F238E27FC236}">
                    <a16:creationId xmlns:a16="http://schemas.microsoft.com/office/drawing/2014/main" id="{1B531F5E-89C1-5C45-9B74-BD74AAAF4C96}"/>
                  </a:ext>
                </a:extLst>
              </p:cNvPr>
              <p:cNvSpPr/>
              <p:nvPr/>
            </p:nvSpPr>
            <p:spPr>
              <a:xfrm>
                <a:off x="5066633" y="4449984"/>
                <a:ext cx="164973" cy="128111"/>
              </a:xfrm>
              <a:custGeom>
                <a:avLst/>
                <a:gdLst>
                  <a:gd name="connsiteX0" fmla="*/ 164973 w 164973"/>
                  <a:gd name="connsiteY0" fmla="*/ 0 h 128111"/>
                  <a:gd name="connsiteX1" fmla="*/ 136398 w 164973"/>
                  <a:gd name="connsiteY1" fmla="*/ 128111 h 128111"/>
                  <a:gd name="connsiteX2" fmla="*/ 0 w 164973"/>
                  <a:gd name="connsiteY2" fmla="*/ 128111 h 128111"/>
                  <a:gd name="connsiteX3" fmla="*/ 0 w 164973"/>
                  <a:gd name="connsiteY3" fmla="*/ 0 h 128111"/>
                  <a:gd name="connsiteX4" fmla="*/ 164973 w 164973"/>
                  <a:gd name="connsiteY4" fmla="*/ 0 h 12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73" h="128111">
                    <a:moveTo>
                      <a:pt x="164973" y="0"/>
                    </a:moveTo>
                    <a:lnTo>
                      <a:pt x="136398" y="128111"/>
                    </a:lnTo>
                    <a:lnTo>
                      <a:pt x="0" y="128111"/>
                    </a:lnTo>
                    <a:lnTo>
                      <a:pt x="0" y="0"/>
                    </a:lnTo>
                    <a:lnTo>
                      <a:pt x="164973" y="0"/>
                    </a:ln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Полилиния 133">
                <a:extLst>
                  <a:ext uri="{FF2B5EF4-FFF2-40B4-BE49-F238E27FC236}">
                    <a16:creationId xmlns:a16="http://schemas.microsoft.com/office/drawing/2014/main" id="{59B1B561-9C39-BB4C-92B5-725329985CBE}"/>
                  </a:ext>
                </a:extLst>
              </p:cNvPr>
              <p:cNvSpPr/>
              <p:nvPr/>
            </p:nvSpPr>
            <p:spPr>
              <a:xfrm>
                <a:off x="6523100" y="3483959"/>
                <a:ext cx="670464" cy="164020"/>
              </a:xfrm>
              <a:custGeom>
                <a:avLst/>
                <a:gdLst>
                  <a:gd name="connsiteX0" fmla="*/ 0 w 670464"/>
                  <a:gd name="connsiteY0" fmla="*/ 0 h 164020"/>
                  <a:gd name="connsiteX1" fmla="*/ 670465 w 670464"/>
                  <a:gd name="connsiteY1" fmla="*/ 0 h 164020"/>
                  <a:gd name="connsiteX2" fmla="*/ 670465 w 670464"/>
                  <a:gd name="connsiteY2" fmla="*/ 164020 h 164020"/>
                  <a:gd name="connsiteX3" fmla="*/ 602361 w 670464"/>
                  <a:gd name="connsiteY3" fmla="*/ 164020 h 16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464" h="164020">
                    <a:moveTo>
                      <a:pt x="0" y="0"/>
                    </a:moveTo>
                    <a:lnTo>
                      <a:pt x="670465" y="0"/>
                    </a:lnTo>
                    <a:lnTo>
                      <a:pt x="670465" y="164020"/>
                    </a:lnTo>
                    <a:lnTo>
                      <a:pt x="602361" y="16402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Полилиния 134">
                <a:extLst>
                  <a:ext uri="{FF2B5EF4-FFF2-40B4-BE49-F238E27FC236}">
                    <a16:creationId xmlns:a16="http://schemas.microsoft.com/office/drawing/2014/main" id="{D13E31C8-B6E3-1D4B-BE6E-A22EDC6A2EF7}"/>
                  </a:ext>
                </a:extLst>
              </p:cNvPr>
              <p:cNvSpPr/>
              <p:nvPr/>
            </p:nvSpPr>
            <p:spPr>
              <a:xfrm>
                <a:off x="4998434" y="3483959"/>
                <a:ext cx="670464" cy="164020"/>
              </a:xfrm>
              <a:custGeom>
                <a:avLst/>
                <a:gdLst>
                  <a:gd name="connsiteX0" fmla="*/ 68199 w 670464"/>
                  <a:gd name="connsiteY0" fmla="*/ 164020 h 164020"/>
                  <a:gd name="connsiteX1" fmla="*/ 0 w 670464"/>
                  <a:gd name="connsiteY1" fmla="*/ 164020 h 164020"/>
                  <a:gd name="connsiteX2" fmla="*/ 0 w 670464"/>
                  <a:gd name="connsiteY2" fmla="*/ 0 h 164020"/>
                  <a:gd name="connsiteX3" fmla="*/ 670465 w 670464"/>
                  <a:gd name="connsiteY3" fmla="*/ 0 h 16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464" h="164020">
                    <a:moveTo>
                      <a:pt x="68199" y="164020"/>
                    </a:moveTo>
                    <a:lnTo>
                      <a:pt x="0" y="164020"/>
                    </a:lnTo>
                    <a:lnTo>
                      <a:pt x="0" y="0"/>
                    </a:lnTo>
                    <a:lnTo>
                      <a:pt x="670465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Полилиния 135">
                <a:extLst>
                  <a:ext uri="{FF2B5EF4-FFF2-40B4-BE49-F238E27FC236}">
                    <a16:creationId xmlns:a16="http://schemas.microsoft.com/office/drawing/2014/main" id="{D33AB04F-19E3-4641-BFD4-C003B3C2B53B}"/>
                  </a:ext>
                </a:extLst>
              </p:cNvPr>
              <p:cNvSpPr/>
              <p:nvPr/>
            </p:nvSpPr>
            <p:spPr>
              <a:xfrm>
                <a:off x="5066633" y="3647979"/>
                <a:ext cx="2058828" cy="802005"/>
              </a:xfrm>
              <a:custGeom>
                <a:avLst/>
                <a:gdLst>
                  <a:gd name="connsiteX0" fmla="*/ 0 w 2058828"/>
                  <a:gd name="connsiteY0" fmla="*/ 802005 h 802005"/>
                  <a:gd name="connsiteX1" fmla="*/ 0 w 2058828"/>
                  <a:gd name="connsiteY1" fmla="*/ 0 h 802005"/>
                  <a:gd name="connsiteX2" fmla="*/ 2058829 w 2058828"/>
                  <a:gd name="connsiteY2" fmla="*/ 0 h 802005"/>
                  <a:gd name="connsiteX3" fmla="*/ 2058829 w 2058828"/>
                  <a:gd name="connsiteY3" fmla="*/ 802005 h 80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8828" h="802005">
                    <a:moveTo>
                      <a:pt x="0" y="802005"/>
                    </a:moveTo>
                    <a:lnTo>
                      <a:pt x="0" y="0"/>
                    </a:lnTo>
                    <a:lnTo>
                      <a:pt x="2058829" y="0"/>
                    </a:lnTo>
                    <a:lnTo>
                      <a:pt x="2058829" y="802005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Полилиния 136">
                <a:extLst>
                  <a:ext uri="{FF2B5EF4-FFF2-40B4-BE49-F238E27FC236}">
                    <a16:creationId xmlns:a16="http://schemas.microsoft.com/office/drawing/2014/main" id="{6E2C0245-B18C-E04A-AC12-12033476A125}"/>
                  </a:ext>
                </a:extLst>
              </p:cNvPr>
              <p:cNvSpPr/>
              <p:nvPr/>
            </p:nvSpPr>
            <p:spPr>
              <a:xfrm>
                <a:off x="5231606" y="4449984"/>
                <a:ext cx="1728787" cy="9525"/>
              </a:xfrm>
              <a:custGeom>
                <a:avLst/>
                <a:gdLst>
                  <a:gd name="connsiteX0" fmla="*/ 1728788 w 1728787"/>
                  <a:gd name="connsiteY0" fmla="*/ 0 h 9525"/>
                  <a:gd name="connsiteX1" fmla="*/ 0 w 1728787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8787" h="9525">
                    <a:moveTo>
                      <a:pt x="1728788" y="0"/>
                    </a:moveTo>
                    <a:lnTo>
                      <a:pt x="0" y="0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Полилиния 137">
                <a:extLst>
                  <a:ext uri="{FF2B5EF4-FFF2-40B4-BE49-F238E27FC236}">
                    <a16:creationId xmlns:a16="http://schemas.microsoft.com/office/drawing/2014/main" id="{E0CF22CF-7143-FB45-9BB4-3B9A423FECBF}"/>
                  </a:ext>
                </a:extLst>
              </p:cNvPr>
              <p:cNvSpPr/>
              <p:nvPr/>
            </p:nvSpPr>
            <p:spPr>
              <a:xfrm>
                <a:off x="5066633" y="4449984"/>
                <a:ext cx="164973" cy="128111"/>
              </a:xfrm>
              <a:custGeom>
                <a:avLst/>
                <a:gdLst>
                  <a:gd name="connsiteX0" fmla="*/ 164973 w 164973"/>
                  <a:gd name="connsiteY0" fmla="*/ 0 h 128111"/>
                  <a:gd name="connsiteX1" fmla="*/ 136398 w 164973"/>
                  <a:gd name="connsiteY1" fmla="*/ 128111 h 128111"/>
                  <a:gd name="connsiteX2" fmla="*/ 0 w 164973"/>
                  <a:gd name="connsiteY2" fmla="*/ 128111 h 128111"/>
                  <a:gd name="connsiteX3" fmla="*/ 0 w 164973"/>
                  <a:gd name="connsiteY3" fmla="*/ 0 h 128111"/>
                  <a:gd name="connsiteX4" fmla="*/ 164973 w 164973"/>
                  <a:gd name="connsiteY4" fmla="*/ 0 h 12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73" h="128111">
                    <a:moveTo>
                      <a:pt x="164973" y="0"/>
                    </a:moveTo>
                    <a:lnTo>
                      <a:pt x="136398" y="128111"/>
                    </a:lnTo>
                    <a:lnTo>
                      <a:pt x="0" y="128111"/>
                    </a:lnTo>
                    <a:lnTo>
                      <a:pt x="0" y="0"/>
                    </a:lnTo>
                    <a:lnTo>
                      <a:pt x="164973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Полилиния 138">
                <a:extLst>
                  <a:ext uri="{FF2B5EF4-FFF2-40B4-BE49-F238E27FC236}">
                    <a16:creationId xmlns:a16="http://schemas.microsoft.com/office/drawing/2014/main" id="{4FF5C953-B817-E242-B5A1-F50241D16B03}"/>
                  </a:ext>
                </a:extLst>
              </p:cNvPr>
              <p:cNvSpPr/>
              <p:nvPr/>
            </p:nvSpPr>
            <p:spPr>
              <a:xfrm>
                <a:off x="6960393" y="4449984"/>
                <a:ext cx="165068" cy="128111"/>
              </a:xfrm>
              <a:custGeom>
                <a:avLst/>
                <a:gdLst>
                  <a:gd name="connsiteX0" fmla="*/ 165068 w 165068"/>
                  <a:gd name="connsiteY0" fmla="*/ 0 h 128111"/>
                  <a:gd name="connsiteX1" fmla="*/ 165068 w 165068"/>
                  <a:gd name="connsiteY1" fmla="*/ 128111 h 128111"/>
                  <a:gd name="connsiteX2" fmla="*/ 28575 w 165068"/>
                  <a:gd name="connsiteY2" fmla="*/ 128111 h 128111"/>
                  <a:gd name="connsiteX3" fmla="*/ 0 w 165068"/>
                  <a:gd name="connsiteY3" fmla="*/ 0 h 128111"/>
                  <a:gd name="connsiteX4" fmla="*/ 165068 w 165068"/>
                  <a:gd name="connsiteY4" fmla="*/ 0 h 12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068" h="128111">
                    <a:moveTo>
                      <a:pt x="165068" y="0"/>
                    </a:moveTo>
                    <a:lnTo>
                      <a:pt x="165068" y="128111"/>
                    </a:lnTo>
                    <a:lnTo>
                      <a:pt x="28575" y="128111"/>
                    </a:lnTo>
                    <a:lnTo>
                      <a:pt x="0" y="0"/>
                    </a:lnTo>
                    <a:lnTo>
                      <a:pt x="165068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Полилиния 139">
                <a:extLst>
                  <a:ext uri="{FF2B5EF4-FFF2-40B4-BE49-F238E27FC236}">
                    <a16:creationId xmlns:a16="http://schemas.microsoft.com/office/drawing/2014/main" id="{0449CDA9-A7A1-1D48-B3E6-48EDCB886873}"/>
                  </a:ext>
                </a:extLst>
              </p:cNvPr>
              <p:cNvSpPr/>
              <p:nvPr/>
            </p:nvSpPr>
            <p:spPr>
              <a:xfrm>
                <a:off x="5316188" y="4178141"/>
                <a:ext cx="1559623" cy="9525"/>
              </a:xfrm>
              <a:custGeom>
                <a:avLst/>
                <a:gdLst>
                  <a:gd name="connsiteX0" fmla="*/ 0 w 1559623"/>
                  <a:gd name="connsiteY0" fmla="*/ 0 h 9525"/>
                  <a:gd name="connsiteX1" fmla="*/ 1559624 w 15596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9623" h="9525">
                    <a:moveTo>
                      <a:pt x="0" y="0"/>
                    </a:moveTo>
                    <a:lnTo>
                      <a:pt x="1559624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Полилиния 140">
                <a:extLst>
                  <a:ext uri="{FF2B5EF4-FFF2-40B4-BE49-F238E27FC236}">
                    <a16:creationId xmlns:a16="http://schemas.microsoft.com/office/drawing/2014/main" id="{25F33AAB-7AEC-A140-9D61-5F9075C5D464}"/>
                  </a:ext>
                </a:extLst>
              </p:cNvPr>
              <p:cNvSpPr/>
              <p:nvPr/>
            </p:nvSpPr>
            <p:spPr>
              <a:xfrm>
                <a:off x="5315045" y="3999928"/>
                <a:ext cx="1559718" cy="9525"/>
              </a:xfrm>
              <a:custGeom>
                <a:avLst/>
                <a:gdLst>
                  <a:gd name="connsiteX0" fmla="*/ 0 w 1559718"/>
                  <a:gd name="connsiteY0" fmla="*/ 0 h 9525"/>
                  <a:gd name="connsiteX1" fmla="*/ 1559719 w 15597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9718" h="9525">
                    <a:moveTo>
                      <a:pt x="0" y="0"/>
                    </a:moveTo>
                    <a:lnTo>
                      <a:pt x="1559719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Полилиния 141">
                <a:extLst>
                  <a:ext uri="{FF2B5EF4-FFF2-40B4-BE49-F238E27FC236}">
                    <a16:creationId xmlns:a16="http://schemas.microsoft.com/office/drawing/2014/main" id="{C7F24D50-26D3-B947-B82A-65A153CF6544}"/>
                  </a:ext>
                </a:extLst>
              </p:cNvPr>
              <p:cNvSpPr/>
              <p:nvPr/>
            </p:nvSpPr>
            <p:spPr>
              <a:xfrm>
                <a:off x="5315045" y="3821620"/>
                <a:ext cx="1559718" cy="9525"/>
              </a:xfrm>
              <a:custGeom>
                <a:avLst/>
                <a:gdLst>
                  <a:gd name="connsiteX0" fmla="*/ 0 w 1559718"/>
                  <a:gd name="connsiteY0" fmla="*/ 0 h 9525"/>
                  <a:gd name="connsiteX1" fmla="*/ 1559719 w 15597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9718" h="9525">
                    <a:moveTo>
                      <a:pt x="0" y="0"/>
                    </a:moveTo>
                    <a:lnTo>
                      <a:pt x="1559719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Полилиния 142">
                <a:extLst>
                  <a:ext uri="{FF2B5EF4-FFF2-40B4-BE49-F238E27FC236}">
                    <a16:creationId xmlns:a16="http://schemas.microsoft.com/office/drawing/2014/main" id="{BEF99644-EDAF-5743-A70A-261613F72895}"/>
                  </a:ext>
                </a:extLst>
              </p:cNvPr>
              <p:cNvSpPr/>
              <p:nvPr/>
            </p:nvSpPr>
            <p:spPr>
              <a:xfrm>
                <a:off x="5900070" y="2631948"/>
                <a:ext cx="391858" cy="277015"/>
              </a:xfrm>
              <a:custGeom>
                <a:avLst/>
                <a:gdLst>
                  <a:gd name="connsiteX0" fmla="*/ 391859 w 391858"/>
                  <a:gd name="connsiteY0" fmla="*/ 0 h 277015"/>
                  <a:gd name="connsiteX1" fmla="*/ 391859 w 391858"/>
                  <a:gd name="connsiteY1" fmla="*/ 81343 h 277015"/>
                  <a:gd name="connsiteX2" fmla="*/ 309944 w 391858"/>
                  <a:gd name="connsiteY2" fmla="*/ 240411 h 277015"/>
                  <a:gd name="connsiteX3" fmla="*/ 36586 w 391858"/>
                  <a:gd name="connsiteY3" fmla="*/ 195081 h 277015"/>
                  <a:gd name="connsiteX4" fmla="*/ 0 w 391858"/>
                  <a:gd name="connsiteY4" fmla="*/ 81343 h 277015"/>
                  <a:gd name="connsiteX5" fmla="*/ 0 w 391858"/>
                  <a:gd name="connsiteY5" fmla="*/ 0 h 2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58" h="277015">
                    <a:moveTo>
                      <a:pt x="391859" y="0"/>
                    </a:moveTo>
                    <a:lnTo>
                      <a:pt x="391859" y="81343"/>
                    </a:lnTo>
                    <a:cubicBezTo>
                      <a:pt x="391754" y="144466"/>
                      <a:pt x="361264" y="203673"/>
                      <a:pt x="309944" y="240411"/>
                    </a:cubicBezTo>
                    <a:cubicBezTo>
                      <a:pt x="221942" y="303381"/>
                      <a:pt x="99555" y="283083"/>
                      <a:pt x="36586" y="195081"/>
                    </a:cubicBezTo>
                    <a:cubicBezTo>
                      <a:pt x="12849" y="161906"/>
                      <a:pt x="57" y="122139"/>
                      <a:pt x="0" y="81343"/>
                    </a:cubicBez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Полилиния 143">
                <a:extLst>
                  <a:ext uri="{FF2B5EF4-FFF2-40B4-BE49-F238E27FC236}">
                    <a16:creationId xmlns:a16="http://schemas.microsoft.com/office/drawing/2014/main" id="{2E62D8A1-C8DF-404F-A576-7C3B101AA6D6}"/>
                  </a:ext>
                </a:extLst>
              </p:cNvPr>
              <p:cNvSpPr/>
              <p:nvPr/>
            </p:nvSpPr>
            <p:spPr>
              <a:xfrm>
                <a:off x="5769768" y="2279808"/>
                <a:ext cx="652557" cy="314610"/>
              </a:xfrm>
              <a:custGeom>
                <a:avLst/>
                <a:gdLst>
                  <a:gd name="connsiteX0" fmla="*/ 125254 w 652557"/>
                  <a:gd name="connsiteY0" fmla="*/ 314611 h 314610"/>
                  <a:gd name="connsiteX1" fmla="*/ 0 w 652557"/>
                  <a:gd name="connsiteY1" fmla="*/ 195358 h 314610"/>
                  <a:gd name="connsiteX2" fmla="*/ 326231 w 652557"/>
                  <a:gd name="connsiteY2" fmla="*/ 0 h 314610"/>
                  <a:gd name="connsiteX3" fmla="*/ 652558 w 652557"/>
                  <a:gd name="connsiteY3" fmla="*/ 195358 h 314610"/>
                  <a:gd name="connsiteX4" fmla="*/ 527209 w 652557"/>
                  <a:gd name="connsiteY4" fmla="*/ 314611 h 3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557" h="314610">
                    <a:moveTo>
                      <a:pt x="125254" y="314611"/>
                    </a:moveTo>
                    <a:cubicBezTo>
                      <a:pt x="49054" y="286893"/>
                      <a:pt x="0" y="243840"/>
                      <a:pt x="0" y="195358"/>
                    </a:cubicBezTo>
                    <a:cubicBezTo>
                      <a:pt x="0" y="111728"/>
                      <a:pt x="146018" y="0"/>
                      <a:pt x="326231" y="0"/>
                    </a:cubicBezTo>
                    <a:cubicBezTo>
                      <a:pt x="506444" y="0"/>
                      <a:pt x="652558" y="111728"/>
                      <a:pt x="652558" y="195358"/>
                    </a:cubicBezTo>
                    <a:cubicBezTo>
                      <a:pt x="652558" y="243840"/>
                      <a:pt x="603504" y="286893"/>
                      <a:pt x="527209" y="314611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Полилиния 144">
                <a:extLst>
                  <a:ext uri="{FF2B5EF4-FFF2-40B4-BE49-F238E27FC236}">
                    <a16:creationId xmlns:a16="http://schemas.microsoft.com/office/drawing/2014/main" id="{A344AEA8-C660-7A4B-9858-5A25C3B2B9D3}"/>
                  </a:ext>
                </a:extLst>
              </p:cNvPr>
              <p:cNvSpPr/>
              <p:nvPr/>
            </p:nvSpPr>
            <p:spPr>
              <a:xfrm>
                <a:off x="5895022" y="2584323"/>
                <a:ext cx="401956" cy="117497"/>
              </a:xfrm>
              <a:custGeom>
                <a:avLst/>
                <a:gdLst>
                  <a:gd name="connsiteX0" fmla="*/ 401955 w 401956"/>
                  <a:gd name="connsiteY0" fmla="*/ 0 h 117497"/>
                  <a:gd name="connsiteX1" fmla="*/ 401955 w 401956"/>
                  <a:gd name="connsiteY1" fmla="*/ 20669 h 117497"/>
                  <a:gd name="connsiteX2" fmla="*/ 396907 w 401956"/>
                  <a:gd name="connsiteY2" fmla="*/ 47625 h 117497"/>
                  <a:gd name="connsiteX3" fmla="*/ 351568 w 401956"/>
                  <a:gd name="connsiteY3" fmla="*/ 91630 h 117497"/>
                  <a:gd name="connsiteX4" fmla="*/ 50197 w 401956"/>
                  <a:gd name="connsiteY4" fmla="*/ 91630 h 117497"/>
                  <a:gd name="connsiteX5" fmla="*/ 5049 w 401956"/>
                  <a:gd name="connsiteY5" fmla="*/ 47720 h 117497"/>
                  <a:gd name="connsiteX6" fmla="*/ 0 w 401956"/>
                  <a:gd name="connsiteY6" fmla="*/ 20764 h 117497"/>
                  <a:gd name="connsiteX7" fmla="*/ 0 w 401956"/>
                  <a:gd name="connsiteY7" fmla="*/ 95 h 11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1956" h="117497">
                    <a:moveTo>
                      <a:pt x="401955" y="0"/>
                    </a:moveTo>
                    <a:lnTo>
                      <a:pt x="401955" y="20669"/>
                    </a:lnTo>
                    <a:cubicBezTo>
                      <a:pt x="401994" y="29889"/>
                      <a:pt x="400279" y="39043"/>
                      <a:pt x="396907" y="47625"/>
                    </a:cubicBezTo>
                    <a:cubicBezTo>
                      <a:pt x="388973" y="68228"/>
                      <a:pt x="372399" y="84315"/>
                      <a:pt x="351568" y="91630"/>
                    </a:cubicBezTo>
                    <a:cubicBezTo>
                      <a:pt x="254070" y="126121"/>
                      <a:pt x="147695" y="126121"/>
                      <a:pt x="50197" y="91630"/>
                    </a:cubicBezTo>
                    <a:cubicBezTo>
                      <a:pt x="29414" y="84363"/>
                      <a:pt x="12888" y="68294"/>
                      <a:pt x="5049" y="47720"/>
                    </a:cubicBezTo>
                    <a:cubicBezTo>
                      <a:pt x="1686" y="39129"/>
                      <a:pt x="-28" y="29985"/>
                      <a:pt x="0" y="20764"/>
                    </a:cubicBezTo>
                    <a:lnTo>
                      <a:pt x="0" y="95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Полилиния 145">
                <a:extLst>
                  <a:ext uri="{FF2B5EF4-FFF2-40B4-BE49-F238E27FC236}">
                    <a16:creationId xmlns:a16="http://schemas.microsoft.com/office/drawing/2014/main" id="{088346A8-F646-6C4A-988A-26829F3383EA}"/>
                  </a:ext>
                </a:extLst>
              </p:cNvPr>
              <p:cNvSpPr/>
              <p:nvPr/>
            </p:nvSpPr>
            <p:spPr>
              <a:xfrm>
                <a:off x="5895022" y="2567844"/>
                <a:ext cx="401955" cy="48339"/>
              </a:xfrm>
              <a:custGeom>
                <a:avLst/>
                <a:gdLst>
                  <a:gd name="connsiteX0" fmla="*/ 401955 w 401955"/>
                  <a:gd name="connsiteY0" fmla="*/ 0 h 48339"/>
                  <a:gd name="connsiteX1" fmla="*/ 401955 w 401955"/>
                  <a:gd name="connsiteY1" fmla="*/ 16478 h 48339"/>
                  <a:gd name="connsiteX2" fmla="*/ 0 w 401955"/>
                  <a:gd name="connsiteY2" fmla="*/ 16478 h 48339"/>
                  <a:gd name="connsiteX3" fmla="*/ 0 w 401955"/>
                  <a:gd name="connsiteY3" fmla="*/ 0 h 4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955" h="48339">
                    <a:moveTo>
                      <a:pt x="401955" y="0"/>
                    </a:moveTo>
                    <a:lnTo>
                      <a:pt x="401955" y="16478"/>
                    </a:lnTo>
                    <a:cubicBezTo>
                      <a:pt x="271339" y="58960"/>
                      <a:pt x="130616" y="58960"/>
                      <a:pt x="0" y="16478"/>
                    </a:cubicBez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Полилиния 146">
                <a:extLst>
                  <a:ext uri="{FF2B5EF4-FFF2-40B4-BE49-F238E27FC236}">
                    <a16:creationId xmlns:a16="http://schemas.microsoft.com/office/drawing/2014/main" id="{8C4A32C1-D67F-F34B-92C6-35F21CAEF3C0}"/>
                  </a:ext>
                </a:extLst>
              </p:cNvPr>
              <p:cNvSpPr/>
              <p:nvPr/>
            </p:nvSpPr>
            <p:spPr>
              <a:xfrm>
                <a:off x="5895022" y="2551366"/>
                <a:ext cx="401955" cy="31811"/>
              </a:xfrm>
              <a:custGeom>
                <a:avLst/>
                <a:gdLst>
                  <a:gd name="connsiteX0" fmla="*/ 0 w 401955"/>
                  <a:gd name="connsiteY0" fmla="*/ 0 h 31811"/>
                  <a:gd name="connsiteX1" fmla="*/ 401955 w 401955"/>
                  <a:gd name="connsiteY1" fmla="*/ 0 h 3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955" h="31811">
                    <a:moveTo>
                      <a:pt x="0" y="0"/>
                    </a:moveTo>
                    <a:cubicBezTo>
                      <a:pt x="130626" y="42415"/>
                      <a:pt x="271329" y="42415"/>
                      <a:pt x="401955" y="0"/>
                    </a:cubicBez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Полилиния 147">
                <a:extLst>
                  <a:ext uri="{FF2B5EF4-FFF2-40B4-BE49-F238E27FC236}">
                    <a16:creationId xmlns:a16="http://schemas.microsoft.com/office/drawing/2014/main" id="{32860630-C360-0649-8563-69E9A07C3984}"/>
                  </a:ext>
                </a:extLst>
              </p:cNvPr>
              <p:cNvSpPr/>
              <p:nvPr/>
            </p:nvSpPr>
            <p:spPr>
              <a:xfrm>
                <a:off x="5895022" y="2455545"/>
                <a:ext cx="401764" cy="112299"/>
              </a:xfrm>
              <a:custGeom>
                <a:avLst/>
                <a:gdLst>
                  <a:gd name="connsiteX0" fmla="*/ 0 w 401764"/>
                  <a:gd name="connsiteY0" fmla="*/ 112300 h 112299"/>
                  <a:gd name="connsiteX1" fmla="*/ 0 w 401764"/>
                  <a:gd name="connsiteY1" fmla="*/ 62389 h 112299"/>
                  <a:gd name="connsiteX2" fmla="*/ 32480 w 401764"/>
                  <a:gd name="connsiteY2" fmla="*/ 20955 h 112299"/>
                  <a:gd name="connsiteX3" fmla="*/ 200978 w 401764"/>
                  <a:gd name="connsiteY3" fmla="*/ 0 h 112299"/>
                  <a:gd name="connsiteX4" fmla="*/ 200978 w 401764"/>
                  <a:gd name="connsiteY4" fmla="*/ 0 h 112299"/>
                  <a:gd name="connsiteX5" fmla="*/ 369284 w 401764"/>
                  <a:gd name="connsiteY5" fmla="*/ 20955 h 112299"/>
                  <a:gd name="connsiteX6" fmla="*/ 401764 w 401764"/>
                  <a:gd name="connsiteY6" fmla="*/ 62389 h 112299"/>
                  <a:gd name="connsiteX7" fmla="*/ 401764 w 401764"/>
                  <a:gd name="connsiteY7" fmla="*/ 112300 h 1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1764" h="112299">
                    <a:moveTo>
                      <a:pt x="0" y="112300"/>
                    </a:moveTo>
                    <a:lnTo>
                      <a:pt x="0" y="62389"/>
                    </a:lnTo>
                    <a:cubicBezTo>
                      <a:pt x="38" y="42758"/>
                      <a:pt x="13430" y="25679"/>
                      <a:pt x="32480" y="20955"/>
                    </a:cubicBezTo>
                    <a:cubicBezTo>
                      <a:pt x="87573" y="7087"/>
                      <a:pt x="144161" y="48"/>
                      <a:pt x="200978" y="0"/>
                    </a:cubicBezTo>
                    <a:lnTo>
                      <a:pt x="200978" y="0"/>
                    </a:lnTo>
                    <a:cubicBezTo>
                      <a:pt x="257727" y="9"/>
                      <a:pt x="314258" y="7048"/>
                      <a:pt x="369284" y="20955"/>
                    </a:cubicBezTo>
                    <a:cubicBezTo>
                      <a:pt x="388334" y="25679"/>
                      <a:pt x="401726" y="42758"/>
                      <a:pt x="401764" y="62389"/>
                    </a:cubicBezTo>
                    <a:lnTo>
                      <a:pt x="401764" y="11230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Полилиния 148">
                <a:extLst>
                  <a:ext uri="{FF2B5EF4-FFF2-40B4-BE49-F238E27FC236}">
                    <a16:creationId xmlns:a16="http://schemas.microsoft.com/office/drawing/2014/main" id="{7B502248-ED77-B54D-92BA-D346C5C88377}"/>
                  </a:ext>
                </a:extLst>
              </p:cNvPr>
              <p:cNvSpPr/>
              <p:nvPr/>
            </p:nvSpPr>
            <p:spPr>
              <a:xfrm>
                <a:off x="6064567" y="2480976"/>
                <a:ext cx="62865" cy="78200"/>
              </a:xfrm>
              <a:custGeom>
                <a:avLst/>
                <a:gdLst>
                  <a:gd name="connsiteX0" fmla="*/ 31433 w 62865"/>
                  <a:gd name="connsiteY0" fmla="*/ 0 h 78200"/>
                  <a:gd name="connsiteX1" fmla="*/ 62865 w 62865"/>
                  <a:gd name="connsiteY1" fmla="*/ 39053 h 78200"/>
                  <a:gd name="connsiteX2" fmla="*/ 31433 w 62865"/>
                  <a:gd name="connsiteY2" fmla="*/ 78200 h 78200"/>
                  <a:gd name="connsiteX3" fmla="*/ 0 w 62865"/>
                  <a:gd name="connsiteY3" fmla="*/ 39053 h 78200"/>
                  <a:gd name="connsiteX4" fmla="*/ 31433 w 62865"/>
                  <a:gd name="connsiteY4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5" h="78200">
                    <a:moveTo>
                      <a:pt x="31433" y="0"/>
                    </a:moveTo>
                    <a:cubicBezTo>
                      <a:pt x="48863" y="0"/>
                      <a:pt x="62865" y="17526"/>
                      <a:pt x="62865" y="39053"/>
                    </a:cubicBezTo>
                    <a:cubicBezTo>
                      <a:pt x="62865" y="60579"/>
                      <a:pt x="48863" y="78200"/>
                      <a:pt x="31433" y="78200"/>
                    </a:cubicBezTo>
                    <a:cubicBezTo>
                      <a:pt x="14002" y="78200"/>
                      <a:pt x="0" y="60674"/>
                      <a:pt x="0" y="39053"/>
                    </a:cubicBezTo>
                    <a:cubicBezTo>
                      <a:pt x="0" y="17431"/>
                      <a:pt x="14097" y="0"/>
                      <a:pt x="31433" y="0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Полилиния 149">
                <a:extLst>
                  <a:ext uri="{FF2B5EF4-FFF2-40B4-BE49-F238E27FC236}">
                    <a16:creationId xmlns:a16="http://schemas.microsoft.com/office/drawing/2014/main" id="{420DC3E3-4BDB-7042-BB9C-84EE1B436842}"/>
                  </a:ext>
                </a:extLst>
              </p:cNvPr>
              <p:cNvSpPr/>
              <p:nvPr/>
            </p:nvSpPr>
            <p:spPr>
              <a:xfrm>
                <a:off x="6026372" y="3252501"/>
                <a:ext cx="103727" cy="231457"/>
              </a:xfrm>
              <a:custGeom>
                <a:avLst/>
                <a:gdLst>
                  <a:gd name="connsiteX0" fmla="*/ 0 w 103727"/>
                  <a:gd name="connsiteY0" fmla="*/ 0 h 231457"/>
                  <a:gd name="connsiteX1" fmla="*/ 71152 w 103727"/>
                  <a:gd name="connsiteY1" fmla="*/ 158687 h 231457"/>
                  <a:gd name="connsiteX2" fmla="*/ 103727 w 103727"/>
                  <a:gd name="connsiteY2" fmla="*/ 231458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27" h="231457">
                    <a:moveTo>
                      <a:pt x="0" y="0"/>
                    </a:moveTo>
                    <a:lnTo>
                      <a:pt x="71152" y="158687"/>
                    </a:lnTo>
                    <a:lnTo>
                      <a:pt x="103727" y="231458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Полилиния 150">
                <a:extLst>
                  <a:ext uri="{FF2B5EF4-FFF2-40B4-BE49-F238E27FC236}">
                    <a16:creationId xmlns:a16="http://schemas.microsoft.com/office/drawing/2014/main" id="{635D3FD1-E2DF-9F45-8BA3-E3B365700659}"/>
                  </a:ext>
                </a:extLst>
              </p:cNvPr>
              <p:cNvSpPr/>
              <p:nvPr/>
            </p:nvSpPr>
            <p:spPr>
              <a:xfrm>
                <a:off x="5909976" y="2992564"/>
                <a:ext cx="116395" cy="259842"/>
              </a:xfrm>
              <a:custGeom>
                <a:avLst/>
                <a:gdLst>
                  <a:gd name="connsiteX0" fmla="*/ 0 w 116395"/>
                  <a:gd name="connsiteY0" fmla="*/ 0 h 259842"/>
                  <a:gd name="connsiteX1" fmla="*/ 73152 w 116395"/>
                  <a:gd name="connsiteY1" fmla="*/ 163354 h 259842"/>
                  <a:gd name="connsiteX2" fmla="*/ 116396 w 116395"/>
                  <a:gd name="connsiteY2" fmla="*/ 259842 h 25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395" h="259842">
                    <a:moveTo>
                      <a:pt x="0" y="0"/>
                    </a:moveTo>
                    <a:lnTo>
                      <a:pt x="73152" y="163354"/>
                    </a:lnTo>
                    <a:lnTo>
                      <a:pt x="116396" y="259842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Полилиния 151">
                <a:extLst>
                  <a:ext uri="{FF2B5EF4-FFF2-40B4-BE49-F238E27FC236}">
                    <a16:creationId xmlns:a16="http://schemas.microsoft.com/office/drawing/2014/main" id="{9604A13A-E24D-B847-A08E-ED8517D25CD1}"/>
                  </a:ext>
                </a:extLst>
              </p:cNvPr>
              <p:cNvSpPr/>
              <p:nvPr/>
            </p:nvSpPr>
            <p:spPr>
              <a:xfrm>
                <a:off x="6097524" y="2992564"/>
                <a:ext cx="184499" cy="418623"/>
              </a:xfrm>
              <a:custGeom>
                <a:avLst/>
                <a:gdLst>
                  <a:gd name="connsiteX0" fmla="*/ 184499 w 184499"/>
                  <a:gd name="connsiteY0" fmla="*/ 0 h 418623"/>
                  <a:gd name="connsiteX1" fmla="*/ 112490 w 184499"/>
                  <a:gd name="connsiteY1" fmla="*/ 163354 h 418623"/>
                  <a:gd name="connsiteX2" fmla="*/ 70009 w 184499"/>
                  <a:gd name="connsiteY2" fmla="*/ 259842 h 418623"/>
                  <a:gd name="connsiteX3" fmla="*/ 0 w 184499"/>
                  <a:gd name="connsiteY3" fmla="*/ 418624 h 41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99" h="418623">
                    <a:moveTo>
                      <a:pt x="184499" y="0"/>
                    </a:moveTo>
                    <a:lnTo>
                      <a:pt x="112490" y="163354"/>
                    </a:lnTo>
                    <a:lnTo>
                      <a:pt x="70009" y="259842"/>
                    </a:lnTo>
                    <a:lnTo>
                      <a:pt x="0" y="418624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Полилиния 152">
                <a:extLst>
                  <a:ext uri="{FF2B5EF4-FFF2-40B4-BE49-F238E27FC236}">
                    <a16:creationId xmlns:a16="http://schemas.microsoft.com/office/drawing/2014/main" id="{6D42448A-CA9B-6D47-8906-196FD4B0C78E}"/>
                  </a:ext>
                </a:extLst>
              </p:cNvPr>
              <p:cNvSpPr/>
              <p:nvPr/>
            </p:nvSpPr>
            <p:spPr>
              <a:xfrm>
                <a:off x="6384512" y="3291744"/>
                <a:ext cx="9525" cy="192214"/>
              </a:xfrm>
              <a:custGeom>
                <a:avLst/>
                <a:gdLst>
                  <a:gd name="connsiteX0" fmla="*/ 0 w 9525"/>
                  <a:gd name="connsiteY0" fmla="*/ 0 h 192214"/>
                  <a:gd name="connsiteX1" fmla="*/ 0 w 9525"/>
                  <a:gd name="connsiteY1" fmla="*/ 192215 h 19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2214">
                    <a:moveTo>
                      <a:pt x="0" y="0"/>
                    </a:moveTo>
                    <a:lnTo>
                      <a:pt x="0" y="192215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Полилиния 153">
                <a:extLst>
                  <a:ext uri="{FF2B5EF4-FFF2-40B4-BE49-F238E27FC236}">
                    <a16:creationId xmlns:a16="http://schemas.microsoft.com/office/drawing/2014/main" id="{5B784395-B47F-1747-8E80-EE2D1A7788FA}"/>
                  </a:ext>
                </a:extLst>
              </p:cNvPr>
              <p:cNvSpPr/>
              <p:nvPr/>
            </p:nvSpPr>
            <p:spPr>
              <a:xfrm>
                <a:off x="5807487" y="3291744"/>
                <a:ext cx="9525" cy="192214"/>
              </a:xfrm>
              <a:custGeom>
                <a:avLst/>
                <a:gdLst>
                  <a:gd name="connsiteX0" fmla="*/ 0 w 9525"/>
                  <a:gd name="connsiteY0" fmla="*/ 0 h 192214"/>
                  <a:gd name="connsiteX1" fmla="*/ 0 w 9525"/>
                  <a:gd name="connsiteY1" fmla="*/ 192215 h 19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2214">
                    <a:moveTo>
                      <a:pt x="0" y="0"/>
                    </a:moveTo>
                    <a:lnTo>
                      <a:pt x="0" y="192215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Полилиния 154">
                <a:extLst>
                  <a:ext uri="{FF2B5EF4-FFF2-40B4-BE49-F238E27FC236}">
                    <a16:creationId xmlns:a16="http://schemas.microsoft.com/office/drawing/2014/main" id="{31572ECE-CBB0-144C-8C6B-75C6B9B320CD}"/>
                  </a:ext>
                </a:extLst>
              </p:cNvPr>
              <p:cNvSpPr/>
              <p:nvPr/>
            </p:nvSpPr>
            <p:spPr>
              <a:xfrm>
                <a:off x="5668992" y="2872263"/>
                <a:ext cx="854206" cy="612076"/>
              </a:xfrm>
              <a:custGeom>
                <a:avLst/>
                <a:gdLst>
                  <a:gd name="connsiteX0" fmla="*/ 312708 w 854206"/>
                  <a:gd name="connsiteY0" fmla="*/ 0 h 612076"/>
                  <a:gd name="connsiteX1" fmla="*/ 312708 w 854206"/>
                  <a:gd name="connsiteY1" fmla="*/ 0 h 612076"/>
                  <a:gd name="connsiteX2" fmla="*/ 312708 w 854206"/>
                  <a:gd name="connsiteY2" fmla="*/ 97155 h 612076"/>
                  <a:gd name="connsiteX3" fmla="*/ 240699 w 854206"/>
                  <a:gd name="connsiteY3" fmla="*/ 120205 h 612076"/>
                  <a:gd name="connsiteX4" fmla="*/ 167737 w 854206"/>
                  <a:gd name="connsiteY4" fmla="*/ 143637 h 612076"/>
                  <a:gd name="connsiteX5" fmla="*/ 34387 w 854206"/>
                  <a:gd name="connsiteY5" fmla="*/ 186500 h 612076"/>
                  <a:gd name="connsiteX6" fmla="*/ 2 w 854206"/>
                  <a:gd name="connsiteY6" fmla="*/ 234125 h 612076"/>
                  <a:gd name="connsiteX7" fmla="*/ 2 w 854206"/>
                  <a:gd name="connsiteY7" fmla="*/ 612076 h 612076"/>
                  <a:gd name="connsiteX8" fmla="*/ 854204 w 854206"/>
                  <a:gd name="connsiteY8" fmla="*/ 612076 h 612076"/>
                  <a:gd name="connsiteX9" fmla="*/ 854204 w 854206"/>
                  <a:gd name="connsiteY9" fmla="*/ 233743 h 612076"/>
                  <a:gd name="connsiteX10" fmla="*/ 819819 w 854206"/>
                  <a:gd name="connsiteY10" fmla="*/ 186118 h 612076"/>
                  <a:gd name="connsiteX11" fmla="*/ 689422 w 854206"/>
                  <a:gd name="connsiteY11" fmla="*/ 144304 h 612076"/>
                  <a:gd name="connsiteX12" fmla="*/ 613222 w 854206"/>
                  <a:gd name="connsiteY12" fmla="*/ 119825 h 612076"/>
                  <a:gd name="connsiteX13" fmla="*/ 541308 w 854206"/>
                  <a:gd name="connsiteY13" fmla="*/ 97250 h 612076"/>
                  <a:gd name="connsiteX14" fmla="*/ 541308 w 854206"/>
                  <a:gd name="connsiteY14" fmla="*/ 95 h 612076"/>
                  <a:gd name="connsiteX15" fmla="*/ 541308 w 854206"/>
                  <a:gd name="connsiteY15" fmla="*/ 95 h 61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206" h="612076">
                    <a:moveTo>
                      <a:pt x="312708" y="0"/>
                    </a:moveTo>
                    <a:lnTo>
                      <a:pt x="312708" y="0"/>
                    </a:lnTo>
                    <a:lnTo>
                      <a:pt x="312708" y="97155"/>
                    </a:lnTo>
                    <a:lnTo>
                      <a:pt x="240699" y="120205"/>
                    </a:lnTo>
                    <a:lnTo>
                      <a:pt x="167737" y="143637"/>
                    </a:lnTo>
                    <a:lnTo>
                      <a:pt x="34387" y="186500"/>
                    </a:lnTo>
                    <a:cubicBezTo>
                      <a:pt x="13737" y="193129"/>
                      <a:pt x="-198" y="212436"/>
                      <a:pt x="2" y="234125"/>
                    </a:cubicBezTo>
                    <a:lnTo>
                      <a:pt x="2" y="612076"/>
                    </a:lnTo>
                    <a:lnTo>
                      <a:pt x="854204" y="612076"/>
                    </a:lnTo>
                    <a:lnTo>
                      <a:pt x="854204" y="233743"/>
                    </a:lnTo>
                    <a:cubicBezTo>
                      <a:pt x="854404" y="212055"/>
                      <a:pt x="840469" y="192748"/>
                      <a:pt x="819819" y="186118"/>
                    </a:cubicBezTo>
                    <a:lnTo>
                      <a:pt x="689422" y="144304"/>
                    </a:lnTo>
                    <a:lnTo>
                      <a:pt x="613222" y="119825"/>
                    </a:lnTo>
                    <a:lnTo>
                      <a:pt x="541308" y="97250"/>
                    </a:lnTo>
                    <a:lnTo>
                      <a:pt x="541308" y="95"/>
                    </a:lnTo>
                    <a:lnTo>
                      <a:pt x="541308" y="95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Полилиния 155">
                <a:extLst>
                  <a:ext uri="{FF2B5EF4-FFF2-40B4-BE49-F238E27FC236}">
                    <a16:creationId xmlns:a16="http://schemas.microsoft.com/office/drawing/2014/main" id="{6BF88A62-A181-BA46-9F9F-F975BA4BDDB7}"/>
                  </a:ext>
                </a:extLst>
              </p:cNvPr>
              <p:cNvSpPr/>
              <p:nvPr/>
            </p:nvSpPr>
            <p:spPr>
              <a:xfrm>
                <a:off x="5981985" y="2969513"/>
                <a:ext cx="228028" cy="70770"/>
              </a:xfrm>
              <a:custGeom>
                <a:avLst/>
                <a:gdLst>
                  <a:gd name="connsiteX0" fmla="*/ 0 w 228028"/>
                  <a:gd name="connsiteY0" fmla="*/ 0 h 70770"/>
                  <a:gd name="connsiteX1" fmla="*/ 114014 w 228028"/>
                  <a:gd name="connsiteY1" fmla="*/ 70771 h 70770"/>
                  <a:gd name="connsiteX2" fmla="*/ 228029 w 228028"/>
                  <a:gd name="connsiteY2" fmla="*/ 0 h 7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028" h="70770">
                    <a:moveTo>
                      <a:pt x="0" y="0"/>
                    </a:moveTo>
                    <a:lnTo>
                      <a:pt x="114014" y="70771"/>
                    </a:lnTo>
                    <a:lnTo>
                      <a:pt x="228029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Полилиния 156">
                <a:extLst>
                  <a:ext uri="{FF2B5EF4-FFF2-40B4-BE49-F238E27FC236}">
                    <a16:creationId xmlns:a16="http://schemas.microsoft.com/office/drawing/2014/main" id="{5A7EC321-F68D-8C49-9E93-7B369CC9A987}"/>
                  </a:ext>
                </a:extLst>
              </p:cNvPr>
              <p:cNvSpPr/>
              <p:nvPr/>
            </p:nvSpPr>
            <p:spPr>
              <a:xfrm>
                <a:off x="5813679" y="3015995"/>
                <a:ext cx="245078" cy="467963"/>
              </a:xfrm>
              <a:custGeom>
                <a:avLst/>
                <a:gdLst>
                  <a:gd name="connsiteX0" fmla="*/ 23336 w 245078"/>
                  <a:gd name="connsiteY0" fmla="*/ 0 h 467963"/>
                  <a:gd name="connsiteX1" fmla="*/ 23336 w 245078"/>
                  <a:gd name="connsiteY1" fmla="*/ 41815 h 467963"/>
                  <a:gd name="connsiteX2" fmla="*/ 23336 w 245078"/>
                  <a:gd name="connsiteY2" fmla="*/ 127540 h 467963"/>
                  <a:gd name="connsiteX3" fmla="*/ 96583 w 245078"/>
                  <a:gd name="connsiteY3" fmla="*/ 180975 h 467963"/>
                  <a:gd name="connsiteX4" fmla="*/ 0 w 245078"/>
                  <a:gd name="connsiteY4" fmla="*/ 176689 h 467963"/>
                  <a:gd name="connsiteX5" fmla="*/ 245078 w 245078"/>
                  <a:gd name="connsiteY5" fmla="*/ 467963 h 46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078" h="467963">
                    <a:moveTo>
                      <a:pt x="23336" y="0"/>
                    </a:moveTo>
                    <a:lnTo>
                      <a:pt x="23336" y="41815"/>
                    </a:lnTo>
                    <a:lnTo>
                      <a:pt x="23336" y="127540"/>
                    </a:lnTo>
                    <a:lnTo>
                      <a:pt x="96583" y="180975"/>
                    </a:lnTo>
                    <a:lnTo>
                      <a:pt x="0" y="176689"/>
                    </a:lnTo>
                    <a:lnTo>
                      <a:pt x="245078" y="467963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Полилиния 157">
                <a:extLst>
                  <a:ext uri="{FF2B5EF4-FFF2-40B4-BE49-F238E27FC236}">
                    <a16:creationId xmlns:a16="http://schemas.microsoft.com/office/drawing/2014/main" id="{91872F82-9B40-4D49-96F0-EFD448BD53B5}"/>
                  </a:ext>
                </a:extLst>
              </p:cNvPr>
              <p:cNvSpPr/>
              <p:nvPr/>
            </p:nvSpPr>
            <p:spPr>
              <a:xfrm>
                <a:off x="6136576" y="3015995"/>
                <a:ext cx="245078" cy="467963"/>
              </a:xfrm>
              <a:custGeom>
                <a:avLst/>
                <a:gdLst>
                  <a:gd name="connsiteX0" fmla="*/ 221742 w 245078"/>
                  <a:gd name="connsiteY0" fmla="*/ 0 h 467963"/>
                  <a:gd name="connsiteX1" fmla="*/ 221742 w 245078"/>
                  <a:gd name="connsiteY1" fmla="*/ 1048 h 467963"/>
                  <a:gd name="connsiteX2" fmla="*/ 221742 w 245078"/>
                  <a:gd name="connsiteY2" fmla="*/ 41815 h 467963"/>
                  <a:gd name="connsiteX3" fmla="*/ 221742 w 245078"/>
                  <a:gd name="connsiteY3" fmla="*/ 127540 h 467963"/>
                  <a:gd name="connsiteX4" fmla="*/ 148495 w 245078"/>
                  <a:gd name="connsiteY4" fmla="*/ 180975 h 467963"/>
                  <a:gd name="connsiteX5" fmla="*/ 245078 w 245078"/>
                  <a:gd name="connsiteY5" fmla="*/ 176689 h 467963"/>
                  <a:gd name="connsiteX6" fmla="*/ 0 w 245078"/>
                  <a:gd name="connsiteY6" fmla="*/ 467963 h 46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078" h="467963">
                    <a:moveTo>
                      <a:pt x="221742" y="0"/>
                    </a:moveTo>
                    <a:lnTo>
                      <a:pt x="221742" y="1048"/>
                    </a:lnTo>
                    <a:lnTo>
                      <a:pt x="221742" y="41815"/>
                    </a:lnTo>
                    <a:lnTo>
                      <a:pt x="221742" y="127540"/>
                    </a:lnTo>
                    <a:lnTo>
                      <a:pt x="148495" y="180975"/>
                    </a:lnTo>
                    <a:lnTo>
                      <a:pt x="245078" y="176689"/>
                    </a:lnTo>
                    <a:lnTo>
                      <a:pt x="0" y="467963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Полилиния 158">
                <a:extLst>
                  <a:ext uri="{FF2B5EF4-FFF2-40B4-BE49-F238E27FC236}">
                    <a16:creationId xmlns:a16="http://schemas.microsoft.com/office/drawing/2014/main" id="{EFD6F257-7397-574D-9216-520B37853391}"/>
                  </a:ext>
                </a:extLst>
              </p:cNvPr>
              <p:cNvSpPr/>
              <p:nvPr/>
            </p:nvSpPr>
            <p:spPr>
              <a:xfrm>
                <a:off x="6358318" y="3057810"/>
                <a:ext cx="164782" cy="48196"/>
              </a:xfrm>
              <a:custGeom>
                <a:avLst/>
                <a:gdLst>
                  <a:gd name="connsiteX0" fmla="*/ 0 w 164782"/>
                  <a:gd name="connsiteY0" fmla="*/ 0 h 48196"/>
                  <a:gd name="connsiteX1" fmla="*/ 164782 w 164782"/>
                  <a:gd name="connsiteY1" fmla="*/ 48196 h 4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4782" h="48196">
                    <a:moveTo>
                      <a:pt x="0" y="0"/>
                    </a:moveTo>
                    <a:lnTo>
                      <a:pt x="164782" y="48196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Полилиния 159">
                <a:extLst>
                  <a:ext uri="{FF2B5EF4-FFF2-40B4-BE49-F238E27FC236}">
                    <a16:creationId xmlns:a16="http://schemas.microsoft.com/office/drawing/2014/main" id="{C7976656-2683-3A44-9E13-516015A7F790}"/>
                  </a:ext>
                </a:extLst>
              </p:cNvPr>
              <p:cNvSpPr/>
              <p:nvPr/>
            </p:nvSpPr>
            <p:spPr>
              <a:xfrm>
                <a:off x="5668899" y="3057810"/>
                <a:ext cx="168116" cy="48196"/>
              </a:xfrm>
              <a:custGeom>
                <a:avLst/>
                <a:gdLst>
                  <a:gd name="connsiteX0" fmla="*/ 168116 w 168116"/>
                  <a:gd name="connsiteY0" fmla="*/ 0 h 48196"/>
                  <a:gd name="connsiteX1" fmla="*/ 0 w 168116"/>
                  <a:gd name="connsiteY1" fmla="*/ 48196 h 4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116" h="48196">
                    <a:moveTo>
                      <a:pt x="168116" y="0"/>
                    </a:moveTo>
                    <a:lnTo>
                      <a:pt x="0" y="48196"/>
                    </a:lnTo>
                  </a:path>
                </a:pathLst>
              </a:custGeom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Полилиния 160">
                <a:extLst>
                  <a:ext uri="{FF2B5EF4-FFF2-40B4-BE49-F238E27FC236}">
                    <a16:creationId xmlns:a16="http://schemas.microsoft.com/office/drawing/2014/main" id="{BE76B8B2-3E4F-DF4C-9691-8CFBE383FF1C}"/>
                  </a:ext>
                </a:extLst>
              </p:cNvPr>
              <p:cNvSpPr/>
              <p:nvPr/>
            </p:nvSpPr>
            <p:spPr>
              <a:xfrm>
                <a:off x="5983128" y="3040284"/>
                <a:ext cx="226885" cy="115633"/>
              </a:xfrm>
              <a:custGeom>
                <a:avLst/>
                <a:gdLst>
                  <a:gd name="connsiteX0" fmla="*/ 226886 w 226885"/>
                  <a:gd name="connsiteY0" fmla="*/ 115633 h 115633"/>
                  <a:gd name="connsiteX1" fmla="*/ 169926 w 226885"/>
                  <a:gd name="connsiteY1" fmla="*/ 57817 h 115633"/>
                  <a:gd name="connsiteX2" fmla="*/ 112871 w 226885"/>
                  <a:gd name="connsiteY2" fmla="*/ 0 h 115633"/>
                  <a:gd name="connsiteX3" fmla="*/ 56483 w 226885"/>
                  <a:gd name="connsiteY3" fmla="*/ 57817 h 115633"/>
                  <a:gd name="connsiteX4" fmla="*/ 0 w 226885"/>
                  <a:gd name="connsiteY4" fmla="*/ 115633 h 115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885" h="115633">
                    <a:moveTo>
                      <a:pt x="226886" y="115633"/>
                    </a:moveTo>
                    <a:lnTo>
                      <a:pt x="169926" y="57817"/>
                    </a:lnTo>
                    <a:lnTo>
                      <a:pt x="112871" y="0"/>
                    </a:lnTo>
                    <a:lnTo>
                      <a:pt x="56483" y="57817"/>
                    </a:lnTo>
                    <a:lnTo>
                      <a:pt x="0" y="115633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Полилиния 161">
                <a:extLst>
                  <a:ext uri="{FF2B5EF4-FFF2-40B4-BE49-F238E27FC236}">
                    <a16:creationId xmlns:a16="http://schemas.microsoft.com/office/drawing/2014/main" id="{350D0C03-81B8-C54B-BEDB-9AF7FBC686F3}"/>
                  </a:ext>
                </a:extLst>
              </p:cNvPr>
              <p:cNvSpPr/>
              <p:nvPr/>
            </p:nvSpPr>
            <p:spPr>
              <a:xfrm>
                <a:off x="6039612" y="3098101"/>
                <a:ext cx="113442" cy="43624"/>
              </a:xfrm>
              <a:custGeom>
                <a:avLst/>
                <a:gdLst>
                  <a:gd name="connsiteX0" fmla="*/ 113443 w 113442"/>
                  <a:gd name="connsiteY0" fmla="*/ 0 h 43624"/>
                  <a:gd name="connsiteX1" fmla="*/ 87916 w 113442"/>
                  <a:gd name="connsiteY1" fmla="*/ 43625 h 43624"/>
                  <a:gd name="connsiteX2" fmla="*/ 25527 w 113442"/>
                  <a:gd name="connsiteY2" fmla="*/ 43625 h 43624"/>
                  <a:gd name="connsiteX3" fmla="*/ 0 w 113442"/>
                  <a:gd name="connsiteY3" fmla="*/ 0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442" h="43624">
                    <a:moveTo>
                      <a:pt x="113443" y="0"/>
                    </a:moveTo>
                    <a:lnTo>
                      <a:pt x="87916" y="43625"/>
                    </a:lnTo>
                    <a:lnTo>
                      <a:pt x="25527" y="43625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Полилиния 162">
                <a:extLst>
                  <a:ext uri="{FF2B5EF4-FFF2-40B4-BE49-F238E27FC236}">
                    <a16:creationId xmlns:a16="http://schemas.microsoft.com/office/drawing/2014/main" id="{C097FBCF-162C-3C45-92E9-30EB50FDB2A6}"/>
                  </a:ext>
                </a:extLst>
              </p:cNvPr>
              <p:cNvSpPr/>
              <p:nvPr/>
            </p:nvSpPr>
            <p:spPr>
              <a:xfrm>
                <a:off x="6026372" y="3141725"/>
                <a:ext cx="38766" cy="110775"/>
              </a:xfrm>
              <a:custGeom>
                <a:avLst/>
                <a:gdLst>
                  <a:gd name="connsiteX0" fmla="*/ 38767 w 38766"/>
                  <a:gd name="connsiteY0" fmla="*/ 0 h 110775"/>
                  <a:gd name="connsiteX1" fmla="*/ 0 w 38766"/>
                  <a:gd name="connsiteY1" fmla="*/ 110681 h 110775"/>
                  <a:gd name="connsiteX2" fmla="*/ 0 w 38766"/>
                  <a:gd name="connsiteY2" fmla="*/ 110776 h 11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66" h="110775">
                    <a:moveTo>
                      <a:pt x="38767" y="0"/>
                    </a:moveTo>
                    <a:lnTo>
                      <a:pt x="0" y="110681"/>
                    </a:lnTo>
                    <a:lnTo>
                      <a:pt x="0" y="110776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Полилиния 163">
                <a:extLst>
                  <a:ext uri="{FF2B5EF4-FFF2-40B4-BE49-F238E27FC236}">
                    <a16:creationId xmlns:a16="http://schemas.microsoft.com/office/drawing/2014/main" id="{BE227C31-4343-7341-82AD-C97AB687C6DB}"/>
                  </a:ext>
                </a:extLst>
              </p:cNvPr>
              <p:cNvSpPr/>
              <p:nvPr/>
            </p:nvSpPr>
            <p:spPr>
              <a:xfrm>
                <a:off x="6127527" y="3141725"/>
                <a:ext cx="40005" cy="110775"/>
              </a:xfrm>
              <a:custGeom>
                <a:avLst/>
                <a:gdLst>
                  <a:gd name="connsiteX0" fmla="*/ 0 w 40005"/>
                  <a:gd name="connsiteY0" fmla="*/ 0 h 110775"/>
                  <a:gd name="connsiteX1" fmla="*/ 40005 w 40005"/>
                  <a:gd name="connsiteY1" fmla="*/ 110681 h 110775"/>
                  <a:gd name="connsiteX2" fmla="*/ 40005 w 40005"/>
                  <a:gd name="connsiteY2" fmla="*/ 110776 h 11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05" h="110775">
                    <a:moveTo>
                      <a:pt x="0" y="0"/>
                    </a:moveTo>
                    <a:lnTo>
                      <a:pt x="40005" y="110681"/>
                    </a:lnTo>
                    <a:lnTo>
                      <a:pt x="40005" y="110776"/>
                    </a:lnTo>
                  </a:path>
                </a:pathLst>
              </a:custGeom>
              <a:noFill/>
              <a:ln w="14288" cap="flat">
                <a:solidFill>
                  <a:srgbClr val="00532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0" name="Блок-схема: альтернативный процесс 169"/>
            <p:cNvSpPr/>
            <p:nvPr/>
          </p:nvSpPr>
          <p:spPr>
            <a:xfrm>
              <a:off x="9215188" y="1662000"/>
              <a:ext cx="2625502" cy="4180486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228554" hangingPunct="1"/>
              <a:br>
                <a:rPr lang="ru-RU" b="1" kern="1200" dirty="0">
                  <a:solidFill>
                    <a:schemeClr val="tx1"/>
                  </a:solidFill>
                  <a:ea typeface="+mn-ea"/>
                  <a:cs typeface="+mn-cs"/>
                </a:rPr>
              </a:br>
              <a:endParaRPr lang="ru-RU" b="1" kern="1200" dirty="0">
                <a:solidFill>
                  <a:schemeClr val="tx1"/>
                </a:solidFill>
                <a:ea typeface="+mn-ea"/>
                <a:cs typeface="+mn-cs"/>
              </a:endParaRPr>
            </a:p>
            <a:p>
              <a:pPr lvl="0" algn="ctr" defTabSz="228554" hangingPunct="1"/>
              <a:r>
                <a:rPr lang="ru-RU" b="1" dirty="0" err="1"/>
                <a:t>Бараа</a:t>
              </a:r>
              <a:r>
                <a:rPr lang="ru-RU" b="1" dirty="0"/>
                <a:t> </a:t>
              </a:r>
              <a:r>
                <a:rPr lang="ru-RU" b="1" dirty="0" err="1"/>
                <a:t>хүргэх</a:t>
              </a:r>
              <a:r>
                <a:rPr lang="ru-RU" b="1" dirty="0"/>
                <a:t> </a:t>
              </a:r>
              <a:r>
                <a:rPr lang="ru-RU" b="1" dirty="0" err="1"/>
                <a:t>газарт</a:t>
              </a:r>
              <a:r>
                <a:rPr lang="ru-RU" b="1" dirty="0"/>
                <a:t> </a:t>
              </a:r>
              <a:r>
                <a:rPr lang="ru-RU" b="1" dirty="0" err="1"/>
                <a:t>хяналт</a:t>
              </a:r>
              <a:r>
                <a:rPr lang="ru-RU" b="1" dirty="0"/>
                <a:t> </a:t>
              </a:r>
              <a:r>
                <a:rPr lang="ru-RU" b="1" dirty="0" err="1"/>
                <a:t>тавих</a:t>
              </a:r>
              <a:r>
                <a:rPr lang="ru-RU" dirty="0"/>
                <a:t> </a:t>
              </a:r>
              <a:endParaRPr lang="ru-RU" i="1" dirty="0"/>
            </a:p>
            <a:p>
              <a:pPr algn="ctr"/>
              <a:endParaRPr lang="ru-RU" b="1" dirty="0"/>
            </a:p>
            <a:p>
              <a:pPr algn="ctr"/>
              <a:r>
                <a:rPr lang="ru-RU" b="1" dirty="0" err="1"/>
                <a:t>Бараа</a:t>
              </a:r>
              <a:r>
                <a:rPr lang="ru-RU" b="1" dirty="0"/>
                <a:t> </a:t>
              </a:r>
              <a:r>
                <a:rPr lang="ru-RU" b="1" dirty="0" err="1"/>
                <a:t>ирсэн</a:t>
              </a:r>
              <a:r>
                <a:rPr lang="ru-RU" b="1" dirty="0"/>
                <a:t> </a:t>
              </a:r>
              <a:r>
                <a:rPr lang="ru-RU" b="1" dirty="0" err="1"/>
                <a:t>үеэс</a:t>
              </a:r>
              <a:r>
                <a:rPr lang="ru-RU" b="1" dirty="0"/>
                <a:t> </a:t>
              </a:r>
              <a:r>
                <a:rPr lang="ru-RU" b="1" dirty="0" err="1"/>
                <a:t>хойш</a:t>
              </a:r>
              <a:r>
                <a:rPr lang="ru-RU" b="1" dirty="0"/>
                <a:t> 4 </a:t>
              </a:r>
              <a:r>
                <a:rPr lang="ru-RU" b="1" dirty="0" err="1"/>
                <a:t>цагаас</a:t>
              </a:r>
              <a:r>
                <a:rPr lang="ru-RU" b="1" dirty="0"/>
                <a:t> </a:t>
              </a:r>
              <a:r>
                <a:rPr lang="ru-RU" b="1" dirty="0" err="1"/>
                <a:t>хэтрүүлэхгүйгээр</a:t>
              </a:r>
              <a:r>
                <a:rPr lang="ru-RU" b="1" dirty="0"/>
                <a:t> </a:t>
              </a:r>
              <a:r>
                <a:rPr lang="ru-RU" b="1" dirty="0" err="1"/>
                <a:t>дамжин</a:t>
              </a:r>
              <a:r>
                <a:rPr lang="ru-RU" b="1" dirty="0"/>
                <a:t> </a:t>
              </a:r>
              <a:r>
                <a:rPr lang="ru-RU" b="1" dirty="0" err="1"/>
                <a:t>өнгөрөх</a:t>
              </a:r>
              <a:r>
                <a:rPr lang="ru-RU" b="1" dirty="0"/>
                <a:t> </a:t>
              </a:r>
              <a:r>
                <a:rPr lang="ru-RU" b="1" dirty="0" err="1"/>
                <a:t>хөдөлгөөнийг</a:t>
              </a:r>
              <a:r>
                <a:rPr lang="ru-RU" b="1" dirty="0"/>
                <a:t> </a:t>
              </a:r>
              <a:r>
                <a:rPr lang="ru-RU" b="1" dirty="0" err="1"/>
                <a:t>дуусгавар</a:t>
              </a:r>
              <a:r>
                <a:rPr lang="ru-RU" b="1" dirty="0"/>
                <a:t> </a:t>
              </a:r>
              <a:r>
                <a:rPr lang="ru-RU" b="1" dirty="0" err="1"/>
                <a:t>болгох</a:t>
              </a:r>
              <a:r>
                <a:rPr lang="ru-RU" dirty="0"/>
                <a:t> </a:t>
              </a:r>
            </a:p>
            <a:p>
              <a:pPr algn="ctr"/>
              <a:endParaRPr lang="ru-RU" b="1" dirty="0"/>
            </a:p>
            <a:p>
              <a:pPr algn="ctr"/>
              <a:r>
                <a:rPr lang="ru-RU" b="1" dirty="0" err="1"/>
                <a:t>Барааг</a:t>
              </a:r>
              <a:r>
                <a:rPr lang="ru-RU" b="1" dirty="0"/>
                <a:t> </a:t>
              </a:r>
              <a:r>
                <a:rPr lang="ru-RU" b="1" dirty="0" err="1"/>
                <a:t>түр</a:t>
              </a:r>
              <a:r>
                <a:rPr lang="ru-RU" b="1" dirty="0"/>
                <a:t> </a:t>
              </a:r>
              <a:r>
                <a:rPr lang="ru-RU" b="1" dirty="0" err="1"/>
                <a:t>хадгалах</a:t>
              </a:r>
              <a:r>
                <a:rPr lang="ru-RU" b="1" dirty="0"/>
                <a:t> </a:t>
              </a:r>
              <a:r>
                <a:rPr lang="ru-RU" b="1" dirty="0" err="1"/>
                <a:t>агуулахад</a:t>
              </a:r>
              <a:r>
                <a:rPr lang="ru-RU" b="1" dirty="0"/>
                <a:t> </a:t>
              </a:r>
              <a:r>
                <a:rPr lang="ru-RU" b="1" dirty="0" err="1"/>
                <a:t>байршуулах</a:t>
              </a:r>
              <a:endParaRPr lang="ru-RU" dirty="0"/>
            </a:p>
            <a:p>
              <a:pPr lvl="0" algn="ctr" defTabSz="228554" hangingPunct="1"/>
              <a:endParaRPr lang="ru-RU" b="1" kern="12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171" name="Рисунок 1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9" y="4749924"/>
            <a:ext cx="1595200" cy="1135820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" y="4754585"/>
            <a:ext cx="1161238" cy="1161238"/>
          </a:xfrm>
          <a:prstGeom prst="rect">
            <a:avLst/>
          </a:prstGeom>
        </p:spPr>
      </p:pic>
      <p:pic>
        <p:nvPicPr>
          <p:cNvPr id="173" name="Picture 35" descr="truck_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33" y="3586440"/>
            <a:ext cx="1038048" cy="9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Вертикальный свиток 173"/>
          <p:cNvSpPr/>
          <p:nvPr/>
        </p:nvSpPr>
        <p:spPr>
          <a:xfrm>
            <a:off x="560705" y="2578935"/>
            <a:ext cx="2628436" cy="1316826"/>
          </a:xfrm>
          <a:prstGeom prst="vertic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Т</a:t>
            </a:r>
            <a:r>
              <a:rPr lang="ru-RU" sz="1600" b="1" kern="1200" dirty="0" err="1">
                <a:solidFill>
                  <a:schemeClr val="tx1"/>
                </a:solidFill>
              </a:rPr>
              <a:t>ранзитын</a:t>
            </a:r>
            <a:r>
              <a:rPr lang="ru-RU" sz="1600" b="1" kern="1200" dirty="0">
                <a:solidFill>
                  <a:schemeClr val="tx1"/>
                </a:solidFill>
              </a:rPr>
              <a:t> </a:t>
            </a:r>
            <a:r>
              <a:rPr lang="ru-RU" sz="1600" b="1" kern="1200" dirty="0" err="1">
                <a:solidFill>
                  <a:schemeClr val="tx1"/>
                </a:solidFill>
              </a:rPr>
              <a:t>ц</a:t>
            </a:r>
            <a:r>
              <a:rPr lang="ru-RU" sz="1600" b="1" dirty="0" err="1">
                <a:solidFill>
                  <a:schemeClr val="tx1"/>
                </a:solidFill>
              </a:rPr>
              <a:t>ахим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kern="1200" dirty="0" err="1">
                <a:solidFill>
                  <a:schemeClr val="tx1"/>
                </a:solidFill>
              </a:rPr>
              <a:t>мэдүүлэг</a:t>
            </a:r>
            <a:endParaRPr lang="ru-RU" sz="1600" b="1" kern="1200" dirty="0">
              <a:solidFill>
                <a:schemeClr val="tx1"/>
              </a:solidFill>
            </a:endParaRPr>
          </a:p>
          <a:p>
            <a:pPr lvl="0" algn="ctr" defTabSz="914400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kern="1200" dirty="0">
                <a:solidFill>
                  <a:schemeClr val="tx1"/>
                </a:solidFill>
              </a:rPr>
              <a:t>E-TRANSIT DECLARATION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ГААЛИЙН МЭДҮҮЛЭГ ГАРГАХ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4D25CF-87AC-4DBC-9A32-92A4B461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515" y="1148541"/>
            <a:ext cx="1504226" cy="1330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74741" y="1446873"/>
            <a:ext cx="5078233" cy="376968"/>
          </a:xfrm>
          <a:prstGeom prst="rect">
            <a:avLst/>
          </a:prstGeom>
          <a:noFill/>
        </p:spPr>
        <p:txBody>
          <a:bodyPr wrap="square" lIns="68527" tIns="34261" rIns="68527" bIns="34261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a typeface="Arial" charset="0"/>
                <a:cs typeface="Arial" charset="0"/>
              </a:rPr>
              <a:t>16 цахим мэдүүлгийн төв</a:t>
            </a:r>
            <a:endParaRPr lang="ru-RU" sz="2000" dirty="0">
              <a:solidFill>
                <a:schemeClr val="accent3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29089" y="2175682"/>
            <a:ext cx="7903769" cy="4385670"/>
            <a:chOff x="5621567" y="2633841"/>
            <a:chExt cx="5862763" cy="314484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62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567" y="2633841"/>
              <a:ext cx="5792132" cy="3144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25103"/>
            <p:cNvSpPr>
              <a:spLocks/>
            </p:cNvSpPr>
            <p:nvPr/>
          </p:nvSpPr>
          <p:spPr bwMode="auto">
            <a:xfrm>
              <a:off x="5907255" y="3078623"/>
              <a:ext cx="165363" cy="175471"/>
            </a:xfrm>
            <a:custGeom>
              <a:avLst/>
              <a:gdLst>
                <a:gd name="T0" fmla="*/ 21 w 38"/>
                <a:gd name="T1" fmla="*/ 19 h 55"/>
                <a:gd name="T2" fmla="*/ 22 w 38"/>
                <a:gd name="T3" fmla="*/ 19 h 55"/>
                <a:gd name="T4" fmla="*/ 22 w 38"/>
                <a:gd name="T5" fmla="*/ 20 h 55"/>
                <a:gd name="T6" fmla="*/ 32 w 38"/>
                <a:gd name="T7" fmla="*/ 18 h 55"/>
                <a:gd name="T8" fmla="*/ 35 w 38"/>
                <a:gd name="T9" fmla="*/ 20 h 55"/>
                <a:gd name="T10" fmla="*/ 38 w 38"/>
                <a:gd name="T11" fmla="*/ 42 h 55"/>
                <a:gd name="T12" fmla="*/ 36 w 38"/>
                <a:gd name="T13" fmla="*/ 44 h 55"/>
                <a:gd name="T14" fmla="*/ 27 w 38"/>
                <a:gd name="T15" fmla="*/ 50 h 55"/>
                <a:gd name="T16" fmla="*/ 19 w 38"/>
                <a:gd name="T17" fmla="*/ 55 h 55"/>
                <a:gd name="T18" fmla="*/ 0 w 38"/>
                <a:gd name="T19" fmla="*/ 3 h 55"/>
                <a:gd name="T20" fmla="*/ 10 w 38"/>
                <a:gd name="T21" fmla="*/ 10 h 55"/>
                <a:gd name="T22" fmla="*/ 10 w 38"/>
                <a:gd name="T23" fmla="*/ 10 h 55"/>
                <a:gd name="T24" fmla="*/ 11 w 38"/>
                <a:gd name="T25" fmla="*/ 11 h 55"/>
                <a:gd name="T26" fmla="*/ 11 w 38"/>
                <a:gd name="T27" fmla="*/ 10 h 55"/>
                <a:gd name="T28" fmla="*/ 8 w 38"/>
                <a:gd name="T29" fmla="*/ 6 h 55"/>
                <a:gd name="T30" fmla="*/ 7 w 38"/>
                <a:gd name="T31" fmla="*/ 4 h 55"/>
                <a:gd name="T32" fmla="*/ 6 w 38"/>
                <a:gd name="T33" fmla="*/ 3 h 55"/>
                <a:gd name="T34" fmla="*/ 11 w 38"/>
                <a:gd name="T35" fmla="*/ 1 h 55"/>
                <a:gd name="T36" fmla="*/ 14 w 38"/>
                <a:gd name="T37" fmla="*/ 1 h 55"/>
                <a:gd name="T38" fmla="*/ 18 w 38"/>
                <a:gd name="T39" fmla="*/ 7 h 55"/>
                <a:gd name="T40" fmla="*/ 21 w 38"/>
                <a:gd name="T41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5">
                  <a:moveTo>
                    <a:pt x="21" y="19"/>
                  </a:moveTo>
                  <a:cubicBezTo>
                    <a:pt x="21" y="19"/>
                    <a:pt x="21" y="19"/>
                    <a:pt x="22" y="19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5" y="24"/>
                    <a:pt x="27" y="19"/>
                    <a:pt x="32" y="18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3" y="26"/>
                    <a:pt x="31" y="36"/>
                    <a:pt x="38" y="42"/>
                  </a:cubicBezTo>
                  <a:cubicBezTo>
                    <a:pt x="38" y="42"/>
                    <a:pt x="38" y="42"/>
                    <a:pt x="36" y="44"/>
                  </a:cubicBezTo>
                  <a:cubicBezTo>
                    <a:pt x="35" y="50"/>
                    <a:pt x="35" y="51"/>
                    <a:pt x="27" y="50"/>
                  </a:cubicBezTo>
                  <a:cubicBezTo>
                    <a:pt x="24" y="51"/>
                    <a:pt x="22" y="52"/>
                    <a:pt x="19" y="55"/>
                  </a:cubicBezTo>
                  <a:cubicBezTo>
                    <a:pt x="10" y="42"/>
                    <a:pt x="4" y="25"/>
                    <a:pt x="0" y="3"/>
                  </a:cubicBezTo>
                  <a:cubicBezTo>
                    <a:pt x="4" y="4"/>
                    <a:pt x="5" y="8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11" y="11"/>
                  </a:cubicBezTo>
                  <a:cubicBezTo>
                    <a:pt x="11" y="11"/>
                    <a:pt x="10" y="10"/>
                    <a:pt x="11" y="10"/>
                  </a:cubicBezTo>
                  <a:cubicBezTo>
                    <a:pt x="12" y="9"/>
                    <a:pt x="10" y="7"/>
                    <a:pt x="8" y="6"/>
                  </a:cubicBezTo>
                  <a:cubicBezTo>
                    <a:pt x="10" y="5"/>
                    <a:pt x="10" y="2"/>
                    <a:pt x="7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10" y="1"/>
                    <a:pt x="11" y="1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7" y="0"/>
                    <a:pt x="17" y="4"/>
                    <a:pt x="18" y="7"/>
                  </a:cubicBezTo>
                  <a:cubicBezTo>
                    <a:pt x="20" y="9"/>
                    <a:pt x="21" y="18"/>
                    <a:pt x="21" y="19"/>
                  </a:cubicBezTo>
                  <a:close/>
                </a:path>
              </a:pathLst>
            </a:custGeom>
            <a:solidFill>
              <a:schemeClr val="accent3">
                <a:lumMod val="50000"/>
                <a:alpha val="71000"/>
              </a:schemeClr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38" tIns="34267" rIns="68538" bIns="34267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583" y="5049640"/>
              <a:ext cx="255747" cy="255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9807" y="5272705"/>
              <a:ext cx="244014" cy="243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140" y="4427563"/>
              <a:ext cx="244014" cy="243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108" y="4084302"/>
              <a:ext cx="244014" cy="243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238" y="4486081"/>
              <a:ext cx="244014" cy="243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648" y="4671489"/>
              <a:ext cx="244014" cy="243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295" y="4242155"/>
              <a:ext cx="244014" cy="243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484" y="3622231"/>
              <a:ext cx="438946" cy="43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525" y="3750550"/>
              <a:ext cx="390596" cy="390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381" y="3916350"/>
              <a:ext cx="224734" cy="224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4336" l="9961" r="88086"/>
                      </a14:imgEffect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575" y="2929815"/>
              <a:ext cx="224734" cy="224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711" y="3521637"/>
              <a:ext cx="318900" cy="318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154" y="3465330"/>
              <a:ext cx="266093" cy="265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861" y="3942253"/>
              <a:ext cx="224734" cy="224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2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193" y="3809521"/>
              <a:ext cx="248689" cy="246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25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94336" l="9961" r="88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934" y="5096628"/>
              <a:ext cx="414088" cy="413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7D52FF5-BDE4-471A-BD22-330AE09544A8}"/>
              </a:ext>
            </a:extLst>
          </p:cNvPr>
          <p:cNvSpPr/>
          <p:nvPr/>
        </p:nvSpPr>
        <p:spPr>
          <a:xfrm>
            <a:off x="209550" y="1269635"/>
            <a:ext cx="3803962" cy="47890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1010" tIns="80552" rIns="161010" bIns="80552" rtlCol="0" anchor="ctr"/>
          <a:lstStyle>
            <a:defPPr>
              <a:defRPr lang="ru-RU"/>
            </a:defPPr>
            <a:lvl1pPr marL="0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03736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607487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411241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215011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018781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822533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626289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6430039" algn="l" defTabSz="1607487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145" indent="-575145" defTabSz="1610313">
              <a:buFontTx/>
              <a:buAutoNum type="arabicPlain" startAt="8"/>
            </a:pPr>
            <a:endParaRPr lang="ru-RU" sz="2000" b="1" dirty="0">
              <a:solidFill>
                <a:prstClr val="black"/>
              </a:solidFill>
              <a:ea typeface="Tahoma" pitchFamily="34" charset="0"/>
              <a:cs typeface="Arial" pitchFamily="34" charset="0"/>
            </a:endParaRPr>
          </a:p>
          <a:p>
            <a:pPr marL="575145" indent="-575145" defTabSz="1610313">
              <a:buFontTx/>
              <a:buAutoNum type="arabicPlain" startAt="8"/>
            </a:pPr>
            <a:endParaRPr lang="ru-RU" sz="2000" b="1" dirty="0">
              <a:solidFill>
                <a:prstClr val="black"/>
              </a:solidFill>
              <a:ea typeface="Tahoma" pitchFamily="34" charset="0"/>
              <a:cs typeface="Arial" pitchFamily="34" charset="0"/>
            </a:endParaRPr>
          </a:p>
          <a:p>
            <a:pPr marL="575145" indent="-575145" defTabSz="1610313">
              <a:buFontTx/>
              <a:buAutoNum type="arabicPlain" startAt="8"/>
            </a:pPr>
            <a:endParaRPr lang="ru-RU" sz="2000" b="1" dirty="0">
              <a:solidFill>
                <a:prstClr val="black"/>
              </a:solidFill>
              <a:ea typeface="Tahoma" pitchFamily="34" charset="0"/>
              <a:cs typeface="Arial" pitchFamily="34" charset="0"/>
            </a:endParaRPr>
          </a:p>
          <a:p>
            <a:r>
              <a:rPr lang="ru-RU" sz="2000" b="1" dirty="0"/>
              <a:t>8 </a:t>
            </a:r>
            <a:r>
              <a:rPr lang="ru-RU" sz="2000" b="1" dirty="0" err="1"/>
              <a:t>бүс</a:t>
            </a:r>
            <a:r>
              <a:rPr lang="ru-RU" sz="2000" b="1" dirty="0"/>
              <a:t> </a:t>
            </a:r>
            <a:r>
              <a:rPr lang="ru-RU" sz="2000" b="1" dirty="0" err="1"/>
              <a:t>нутгийн</a:t>
            </a:r>
            <a:r>
              <a:rPr lang="ru-RU" sz="2000" b="1" dirty="0"/>
              <a:t> </a:t>
            </a:r>
            <a:r>
              <a:rPr lang="ru-RU" sz="2000" b="1" dirty="0" err="1"/>
              <a:t>цахим</a:t>
            </a:r>
            <a:r>
              <a:rPr lang="ru-RU" sz="2000" b="1" dirty="0"/>
              <a:t> </a:t>
            </a:r>
            <a:r>
              <a:rPr lang="ru-RU" sz="2000" b="1" dirty="0" err="1"/>
              <a:t>гааль</a:t>
            </a:r>
            <a:r>
              <a:rPr lang="ru-RU" sz="2000" b="1" dirty="0"/>
              <a:t> болон </a:t>
            </a:r>
            <a:r>
              <a:rPr lang="ru-RU" sz="2000" b="1" dirty="0" err="1"/>
              <a:t>Цахим</a:t>
            </a:r>
            <a:r>
              <a:rPr lang="ru-RU" sz="2000" b="1" dirty="0"/>
              <a:t> </a:t>
            </a:r>
            <a:r>
              <a:rPr lang="ru-RU" sz="2000" b="1" dirty="0" err="1"/>
              <a:t>мэдүүлгийн</a:t>
            </a:r>
            <a:r>
              <a:rPr lang="ru-RU" sz="2000" b="1" dirty="0"/>
              <a:t> </a:t>
            </a:r>
            <a:r>
              <a:rPr lang="ru-RU" sz="2000" b="1" dirty="0" err="1"/>
              <a:t>төвүүд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</a:p>
          <a:p>
            <a:endParaRPr lang="ru-RU" sz="2000" dirty="0"/>
          </a:p>
          <a:p>
            <a:r>
              <a:rPr lang="ru-RU" sz="2000" b="1" dirty="0" err="1"/>
              <a:t>Балтын</a:t>
            </a:r>
            <a:r>
              <a:rPr lang="ru-RU" sz="2000" b="1" dirty="0"/>
              <a:t>, Новороссийск, Владивосток, </a:t>
            </a:r>
            <a:r>
              <a:rPr lang="ru-RU" sz="2000" b="1" dirty="0" err="1"/>
              <a:t>Төвийн</a:t>
            </a:r>
            <a:r>
              <a:rPr lang="ru-RU" sz="2000" b="1" dirty="0"/>
              <a:t> </a:t>
            </a:r>
            <a:r>
              <a:rPr lang="ru-RU" sz="2000" b="1" dirty="0" err="1"/>
              <a:t>акцизын</a:t>
            </a:r>
            <a:r>
              <a:rPr lang="ru-RU" sz="2000" b="1" dirty="0"/>
              <a:t>, </a:t>
            </a:r>
            <a:r>
              <a:rPr lang="ru-RU" sz="2000" b="1" dirty="0" err="1"/>
              <a:t>Төвийн</a:t>
            </a:r>
            <a:r>
              <a:rPr lang="ru-RU" sz="2000" b="1" dirty="0"/>
              <a:t> </a:t>
            </a:r>
            <a:r>
              <a:rPr lang="ru-RU" sz="2000" b="1" dirty="0" err="1"/>
              <a:t>эрчим</a:t>
            </a:r>
            <a:r>
              <a:rPr lang="ru-RU" sz="2000" b="1" dirty="0"/>
              <a:t> </a:t>
            </a:r>
            <a:r>
              <a:rPr lang="ru-RU" sz="2000" b="1" dirty="0" err="1"/>
              <a:t>хүчний</a:t>
            </a:r>
            <a:r>
              <a:rPr lang="ru-RU" sz="2000" b="1" dirty="0"/>
              <a:t>, Москва, Калининград </a:t>
            </a:r>
            <a:r>
              <a:rPr lang="ru-RU" sz="2000" b="1" dirty="0" err="1"/>
              <a:t>мужийн</a:t>
            </a:r>
            <a:r>
              <a:rPr lang="ru-RU" sz="2000" b="1" dirty="0"/>
              <a:t> </a:t>
            </a:r>
            <a:r>
              <a:rPr lang="ru-RU" sz="2000" b="1" dirty="0" err="1"/>
              <a:t>гаалийн</a:t>
            </a:r>
            <a:r>
              <a:rPr lang="ru-RU" sz="2000" b="1" dirty="0"/>
              <a:t> </a:t>
            </a:r>
            <a:r>
              <a:rPr lang="ru-RU" sz="2000" b="1" dirty="0" err="1"/>
              <a:t>газарт</a:t>
            </a:r>
            <a:r>
              <a:rPr lang="ru-RU" sz="2000" b="1" dirty="0"/>
              <a:t> </a:t>
            </a:r>
            <a:r>
              <a:rPr lang="ru-RU" sz="2000" b="1" dirty="0" err="1"/>
              <a:t>байрлах</a:t>
            </a:r>
            <a:r>
              <a:rPr lang="ru-RU" sz="2000" b="1" dirty="0"/>
              <a:t> 7 </a:t>
            </a:r>
            <a:r>
              <a:rPr lang="ru-RU" sz="2000" b="1" dirty="0" err="1"/>
              <a:t>Цахим</a:t>
            </a:r>
            <a:r>
              <a:rPr lang="ru-RU" sz="2000" b="1" dirty="0"/>
              <a:t> </a:t>
            </a:r>
            <a:r>
              <a:rPr lang="ru-RU" sz="2000" b="1" dirty="0" err="1"/>
              <a:t>мэдүүлгийн</a:t>
            </a:r>
            <a:r>
              <a:rPr lang="ru-RU" sz="2000" b="1" dirty="0"/>
              <a:t> </a:t>
            </a:r>
            <a:r>
              <a:rPr lang="ru-RU" sz="2000" b="1" dirty="0" err="1"/>
              <a:t>төв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</a:p>
          <a:p>
            <a:endParaRPr lang="ru-RU" sz="2000" dirty="0"/>
          </a:p>
          <a:p>
            <a:r>
              <a:rPr lang="ru-RU" sz="2000" b="1" dirty="0" err="1"/>
              <a:t>Москвагийн</a:t>
            </a:r>
            <a:r>
              <a:rPr lang="ru-RU" sz="2000" b="1" dirty="0"/>
              <a:t> </a:t>
            </a:r>
            <a:r>
              <a:rPr lang="ru-RU" sz="2000" b="1" dirty="0" err="1"/>
              <a:t>агаарын</a:t>
            </a:r>
            <a:r>
              <a:rPr lang="ru-RU" sz="2000" b="1" dirty="0"/>
              <a:t> </a:t>
            </a:r>
            <a:r>
              <a:rPr lang="ru-RU" sz="2000" b="1" dirty="0" err="1"/>
              <a:t>зангилааны</a:t>
            </a:r>
            <a:r>
              <a:rPr lang="ru-RU" sz="2000" b="1" dirty="0"/>
              <a:t> 1 </a:t>
            </a:r>
            <a:r>
              <a:rPr lang="ru-RU" sz="2000" b="1" dirty="0" err="1"/>
              <a:t>Цахим</a:t>
            </a:r>
            <a:r>
              <a:rPr lang="ru-RU" sz="2000" b="1" dirty="0"/>
              <a:t> </a:t>
            </a:r>
            <a:r>
              <a:rPr lang="ru-RU" sz="2000" b="1" dirty="0" err="1"/>
              <a:t>агаарын</a:t>
            </a:r>
            <a:r>
              <a:rPr lang="ru-RU" sz="2000" b="1" dirty="0"/>
              <a:t> </a:t>
            </a:r>
            <a:r>
              <a:rPr lang="ru-RU" sz="2000" b="1" dirty="0" err="1"/>
              <a:t>тээврийн</a:t>
            </a:r>
            <a:r>
              <a:rPr lang="ru-RU" sz="2000" b="1" dirty="0"/>
              <a:t> </a:t>
            </a:r>
            <a:r>
              <a:rPr lang="ru-RU" sz="2000" b="1" dirty="0" err="1"/>
              <a:t>гааль</a:t>
            </a:r>
            <a:r>
              <a:rPr lang="ru-RU" sz="2000" b="1" dirty="0"/>
              <a:t>.</a:t>
            </a:r>
            <a:endParaRPr lang="ru-RU" sz="2000" dirty="0"/>
          </a:p>
          <a:p>
            <a:pPr marL="575145" indent="-575145" defTabSz="1610313">
              <a:buFontTx/>
              <a:buAutoNum type="arabicPlain" startAt="8"/>
            </a:pPr>
            <a:endParaRPr lang="ru-RU" sz="2000" b="1" dirty="0">
              <a:solidFill>
                <a:prstClr val="black"/>
              </a:solidFill>
              <a:ea typeface="Tahoma" pitchFamily="34" charset="0"/>
              <a:cs typeface="Arial" pitchFamily="34" charset="0"/>
            </a:endParaRPr>
          </a:p>
          <a:p>
            <a:pPr marL="575145" indent="-575145" algn="ctr" defTabSz="1610313">
              <a:buFontTx/>
              <a:buAutoNum type="arabicPlain" startAt="8"/>
            </a:pPr>
            <a:endParaRPr lang="ru-RU" sz="2000" b="1" dirty="0">
              <a:solidFill>
                <a:prstClr val="black"/>
              </a:solidFill>
              <a:ea typeface="Tahoma" pitchFamily="34" charset="0"/>
              <a:cs typeface="Arial" pitchFamily="34" charset="0"/>
            </a:endParaRPr>
          </a:p>
          <a:p>
            <a:pPr algn="ctr" defTabSz="1610313"/>
            <a:endParaRPr lang="ru-RU" sz="2000" b="1" dirty="0">
              <a:solidFill>
                <a:prstClr val="black"/>
              </a:solidFill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5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2025 ОНД ГААЛИЙН ЖУРМЫГ АВТОМАТЖУУЛАХ БА ХЯЛБАРШУУЛАХ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75" name="Пятиугольник 174"/>
          <p:cNvSpPr/>
          <p:nvPr/>
        </p:nvSpPr>
        <p:spPr>
          <a:xfrm>
            <a:off x="564703" y="2925408"/>
            <a:ext cx="3597721" cy="916231"/>
          </a:xfrm>
          <a:prstGeom prst="homePlate">
            <a:avLst>
              <a:gd name="adj" fmla="val 28497"/>
            </a:avLst>
          </a:prstGeom>
          <a:solidFill>
            <a:srgbClr val="FFFFFF"/>
          </a:solidFill>
          <a:ln w="25400">
            <a:solidFill>
              <a:srgbClr val="007B41"/>
            </a:solidFill>
          </a:ln>
          <a:effectLst/>
        </p:spPr>
        <p:txBody>
          <a:bodyPr lIns="35738" tIns="45395" rIns="35738" bIns="45395" rtlCol="0" anchor="ctr"/>
          <a:lstStyle/>
          <a:p>
            <a:pPr algn="ctr" defTabSz="908663" hangingPunct="1">
              <a:defRPr/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Автоматжуулалт</a:t>
            </a:r>
          </a:p>
        </p:txBody>
      </p:sp>
      <p:sp>
        <p:nvSpPr>
          <p:cNvPr id="176" name="Пятиугольник 175"/>
          <p:cNvSpPr/>
          <p:nvPr/>
        </p:nvSpPr>
        <p:spPr>
          <a:xfrm>
            <a:off x="564703" y="1573376"/>
            <a:ext cx="3597721" cy="916446"/>
          </a:xfrm>
          <a:prstGeom prst="homePlate">
            <a:avLst>
              <a:gd name="adj" fmla="val 28497"/>
            </a:avLst>
          </a:prstGeom>
          <a:solidFill>
            <a:srgbClr val="FFFFFF"/>
          </a:solidFill>
          <a:ln w="25400">
            <a:solidFill>
              <a:srgbClr val="007B41"/>
            </a:solidFill>
          </a:ln>
          <a:effectLst/>
        </p:spPr>
        <p:txBody>
          <a:bodyPr lIns="35738" tIns="45395" rIns="35738" bIns="45395" rtlCol="0" anchor="ctr"/>
          <a:lstStyle/>
          <a:p>
            <a:pPr algn="ctr" defTabSz="908663" hangingPunct="1">
              <a:defRPr/>
            </a:pP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Гаалийн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бүрдүүлэлт</a:t>
            </a:r>
            <a:br>
              <a:rPr lang="ru-RU" sz="2400" b="1" dirty="0">
                <a:ln w="18415" cmpd="sng">
                  <a:noFill/>
                  <a:prstDash val="solid"/>
                </a:ln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</a:br>
            <a:endParaRPr lang="ru-RU" sz="2400" b="1" dirty="0">
              <a:ln w="18415" cmpd="sng">
                <a:noFill/>
                <a:prstDash val="solid"/>
              </a:ln>
              <a:solidFill>
                <a:srgbClr val="28954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6001415" y="3099736"/>
            <a:ext cx="5534007" cy="396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B41"/>
            </a:solidFill>
            <a:prstDash val="solid"/>
            <a:miter lim="800000"/>
          </a:ln>
          <a:effectLst/>
        </p:spPr>
        <p:txBody>
          <a:bodyPr lIns="35738" tIns="45395" rIns="35738" bIns="45395" anchor="ctr"/>
          <a:lstStyle/>
          <a:p>
            <a:pPr algn="ctr" defTabSz="908663" hangingPunct="1">
              <a:defRPr/>
            </a:pPr>
            <a:r>
              <a:rPr lang="ru-RU" sz="28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27,9% автомат </a:t>
            </a:r>
            <a:r>
              <a:rPr lang="ru-RU" sz="2800" b="1" dirty="0" err="1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гаргалт</a:t>
            </a:r>
            <a:endParaRPr lang="ru-RU" sz="11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6001416" y="2633941"/>
            <a:ext cx="4269922" cy="396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B41"/>
            </a:solidFill>
            <a:prstDash val="solid"/>
            <a:miter lim="800000"/>
          </a:ln>
          <a:effectLst/>
        </p:spPr>
        <p:txBody>
          <a:bodyPr lIns="35738" tIns="45395" rIns="35738" bIns="45395" anchor="ctr"/>
          <a:lstStyle/>
          <a:p>
            <a:pPr algn="ctr" defTabSz="908663" hangingPunct="1">
              <a:lnSpc>
                <a:spcPct val="95000"/>
              </a:lnSpc>
              <a:defRPr/>
            </a:pPr>
            <a:r>
              <a:rPr lang="ru-RU" sz="28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81,6% автомат бүртгэл</a:t>
            </a:r>
            <a:endParaRPr lang="ru-RU" b="1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0660DB53-6AEC-411C-A424-4D708F3E34ED}"/>
              </a:ext>
            </a:extLst>
          </p:cNvPr>
          <p:cNvGrpSpPr/>
          <p:nvPr/>
        </p:nvGrpSpPr>
        <p:grpSpPr>
          <a:xfrm>
            <a:off x="4832191" y="1770300"/>
            <a:ext cx="658397" cy="522599"/>
            <a:chOff x="3141819" y="822960"/>
            <a:chExt cx="824130" cy="654148"/>
          </a:xfrm>
        </p:grpSpPr>
        <p:sp>
          <p:nvSpPr>
            <p:cNvPr id="181" name="Нашивка 7">
              <a:extLst>
                <a:ext uri="{FF2B5EF4-FFF2-40B4-BE49-F238E27FC236}">
                  <a16:creationId xmlns:a16="http://schemas.microsoft.com/office/drawing/2014/main" id="{2A0A3986-FEF2-49A6-A6D8-A4161942A4CC}"/>
                </a:ext>
              </a:extLst>
            </p:cNvPr>
            <p:cNvSpPr/>
            <p:nvPr/>
          </p:nvSpPr>
          <p:spPr>
            <a:xfrm>
              <a:off x="3141819" y="822960"/>
              <a:ext cx="302456" cy="654148"/>
            </a:xfrm>
            <a:prstGeom prst="chevron">
              <a:avLst/>
            </a:prstGeom>
            <a:solidFill>
              <a:srgbClr val="007B41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  <p:sp>
          <p:nvSpPr>
            <p:cNvPr id="182" name="Нашивка 14">
              <a:extLst>
                <a:ext uri="{FF2B5EF4-FFF2-40B4-BE49-F238E27FC236}">
                  <a16:creationId xmlns:a16="http://schemas.microsoft.com/office/drawing/2014/main" id="{35D9B7B6-398A-4228-8F0C-59B74AF882D6}"/>
                </a:ext>
              </a:extLst>
            </p:cNvPr>
            <p:cNvSpPr/>
            <p:nvPr/>
          </p:nvSpPr>
          <p:spPr>
            <a:xfrm>
              <a:off x="3403244" y="822960"/>
              <a:ext cx="302456" cy="654148"/>
            </a:xfrm>
            <a:prstGeom prst="chevron">
              <a:avLst/>
            </a:prstGeom>
            <a:solidFill>
              <a:srgbClr val="007B41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  <p:sp>
          <p:nvSpPr>
            <p:cNvPr id="183" name="Нашивка 15">
              <a:extLst>
                <a:ext uri="{FF2B5EF4-FFF2-40B4-BE49-F238E27FC236}">
                  <a16:creationId xmlns:a16="http://schemas.microsoft.com/office/drawing/2014/main" id="{BF17A620-9DA2-405D-981B-EF7225DD0CA6}"/>
                </a:ext>
              </a:extLst>
            </p:cNvPr>
            <p:cNvSpPr/>
            <p:nvPr/>
          </p:nvSpPr>
          <p:spPr>
            <a:xfrm>
              <a:off x="3663494" y="822960"/>
              <a:ext cx="302455" cy="654148"/>
            </a:xfrm>
            <a:prstGeom prst="chevron">
              <a:avLst/>
            </a:prstGeom>
            <a:solidFill>
              <a:srgbClr val="007B41">
                <a:alpha val="4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0660DB53-6AEC-411C-A424-4D708F3E34ED}"/>
              </a:ext>
            </a:extLst>
          </p:cNvPr>
          <p:cNvGrpSpPr/>
          <p:nvPr/>
        </p:nvGrpSpPr>
        <p:grpSpPr>
          <a:xfrm>
            <a:off x="4831722" y="3126356"/>
            <a:ext cx="658397" cy="522599"/>
            <a:chOff x="3141819" y="822960"/>
            <a:chExt cx="824130" cy="654148"/>
          </a:xfrm>
        </p:grpSpPr>
        <p:sp>
          <p:nvSpPr>
            <p:cNvPr id="185" name="Нашивка 7">
              <a:extLst>
                <a:ext uri="{FF2B5EF4-FFF2-40B4-BE49-F238E27FC236}">
                  <a16:creationId xmlns:a16="http://schemas.microsoft.com/office/drawing/2014/main" id="{2A0A3986-FEF2-49A6-A6D8-A4161942A4CC}"/>
                </a:ext>
              </a:extLst>
            </p:cNvPr>
            <p:cNvSpPr/>
            <p:nvPr/>
          </p:nvSpPr>
          <p:spPr>
            <a:xfrm>
              <a:off x="3141819" y="822960"/>
              <a:ext cx="302456" cy="654148"/>
            </a:xfrm>
            <a:prstGeom prst="chevron">
              <a:avLst/>
            </a:prstGeom>
            <a:solidFill>
              <a:srgbClr val="007B41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  <p:sp>
          <p:nvSpPr>
            <p:cNvPr id="186" name="Нашивка 14">
              <a:extLst>
                <a:ext uri="{FF2B5EF4-FFF2-40B4-BE49-F238E27FC236}">
                  <a16:creationId xmlns:a16="http://schemas.microsoft.com/office/drawing/2014/main" id="{35D9B7B6-398A-4228-8F0C-59B74AF882D6}"/>
                </a:ext>
              </a:extLst>
            </p:cNvPr>
            <p:cNvSpPr/>
            <p:nvPr/>
          </p:nvSpPr>
          <p:spPr>
            <a:xfrm>
              <a:off x="3403244" y="822960"/>
              <a:ext cx="302456" cy="654148"/>
            </a:xfrm>
            <a:prstGeom prst="chevron">
              <a:avLst/>
            </a:prstGeom>
            <a:solidFill>
              <a:srgbClr val="007B41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  <p:sp>
          <p:nvSpPr>
            <p:cNvPr id="187" name="Нашивка 15">
              <a:extLst>
                <a:ext uri="{FF2B5EF4-FFF2-40B4-BE49-F238E27FC236}">
                  <a16:creationId xmlns:a16="http://schemas.microsoft.com/office/drawing/2014/main" id="{BF17A620-9DA2-405D-981B-EF7225DD0CA6}"/>
                </a:ext>
              </a:extLst>
            </p:cNvPr>
            <p:cNvSpPr/>
            <p:nvPr/>
          </p:nvSpPr>
          <p:spPr>
            <a:xfrm>
              <a:off x="3663494" y="822960"/>
              <a:ext cx="302455" cy="654148"/>
            </a:xfrm>
            <a:prstGeom prst="chevron">
              <a:avLst/>
            </a:prstGeom>
            <a:solidFill>
              <a:srgbClr val="007B41">
                <a:alpha val="4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</p:grpSp>
      <p:sp>
        <p:nvSpPr>
          <p:cNvPr id="188" name="Скругленный прямоугольник 187"/>
          <p:cNvSpPr/>
          <p:nvPr/>
        </p:nvSpPr>
        <p:spPr>
          <a:xfrm>
            <a:off x="6001419" y="3570492"/>
            <a:ext cx="5534007" cy="396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B41"/>
            </a:solidFill>
            <a:prstDash val="solid"/>
            <a:miter lim="800000"/>
          </a:ln>
          <a:effectLst/>
        </p:spPr>
        <p:txBody>
          <a:bodyPr lIns="35738" tIns="45395" rIns="35738" bIns="45395" anchor="ctr"/>
          <a:lstStyle/>
          <a:p>
            <a:pPr algn="ctr" defTabSz="908663" hangingPunct="1">
              <a:lnSpc>
                <a:spcPct val="95000"/>
              </a:lnSpc>
              <a:defRPr/>
            </a:pPr>
            <a:r>
              <a:rPr lang="ru-RU" sz="28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91,91% </a:t>
            </a:r>
            <a:r>
              <a:rPr lang="ru-RU" sz="16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барааны мэдүүлэг 4 цагийн </a:t>
            </a:r>
            <a:r>
              <a:rPr lang="ru-RU" sz="1600" b="1" dirty="0" err="1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дотор</a:t>
            </a:r>
            <a:r>
              <a:rPr lang="ru-RU" sz="16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гаргалт</a:t>
            </a:r>
            <a:endParaRPr lang="ru-RU" sz="16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9" name="Пятиугольник 188"/>
          <p:cNvSpPr/>
          <p:nvPr/>
        </p:nvSpPr>
        <p:spPr>
          <a:xfrm>
            <a:off x="564704" y="4373772"/>
            <a:ext cx="3596792" cy="916231"/>
          </a:xfrm>
          <a:prstGeom prst="homePlate">
            <a:avLst>
              <a:gd name="adj" fmla="val 28497"/>
            </a:avLst>
          </a:prstGeom>
          <a:solidFill>
            <a:srgbClr val="FFFFFF"/>
          </a:solidFill>
          <a:ln w="25400">
            <a:solidFill>
              <a:srgbClr val="007B41"/>
            </a:solidFill>
          </a:ln>
          <a:effectLst/>
        </p:spPr>
        <p:txBody>
          <a:bodyPr lIns="35738" tIns="45395" rIns="35738" bIns="45395" rtlCol="0" anchor="ctr"/>
          <a:lstStyle/>
          <a:p>
            <a:pPr algn="ctr" defTabSz="908663" hangingPunct="1">
              <a:defRPr/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Цахим транзит</a:t>
            </a: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6000775" y="4722173"/>
            <a:ext cx="5534006" cy="406421"/>
          </a:xfrm>
          <a:prstGeom prst="roundRect">
            <a:avLst/>
          </a:prstGeom>
          <a:noFill/>
          <a:ln w="25400" cap="flat" cmpd="sng" algn="ctr">
            <a:solidFill>
              <a:srgbClr val="007B41"/>
            </a:solidFill>
            <a:prstDash val="solid"/>
            <a:miter lim="800000"/>
          </a:ln>
          <a:effectLst/>
        </p:spPr>
        <p:txBody>
          <a:bodyPr lIns="35738" tIns="45395" rIns="35738" bIns="45395" anchor="ctr"/>
          <a:lstStyle/>
          <a:p>
            <a:pPr algn="ctr" defTabSz="908663" hangingPunct="1">
              <a:lnSpc>
                <a:spcPct val="95000"/>
              </a:lnSpc>
              <a:defRPr/>
            </a:pPr>
            <a:r>
              <a:rPr lang="ru-RU" sz="28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81,55% автомат бүртгэл</a:t>
            </a:r>
            <a:endParaRPr lang="ru-RU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1" name="Скругленный прямоугольник 190"/>
          <p:cNvSpPr/>
          <p:nvPr/>
        </p:nvSpPr>
        <p:spPr>
          <a:xfrm>
            <a:off x="6000767" y="5190269"/>
            <a:ext cx="5534006" cy="396000"/>
          </a:xfrm>
          <a:prstGeom prst="roundRect">
            <a:avLst/>
          </a:prstGeom>
          <a:noFill/>
          <a:ln w="25400" cap="flat" cmpd="sng" algn="ctr">
            <a:solidFill>
              <a:srgbClr val="007B41"/>
            </a:solidFill>
            <a:prstDash val="solid"/>
            <a:miter lim="800000"/>
          </a:ln>
          <a:effectLst/>
        </p:spPr>
        <p:txBody>
          <a:bodyPr lIns="35738" tIns="45395" rIns="35738" bIns="45395" anchor="ctr"/>
          <a:lstStyle/>
          <a:p>
            <a:pPr lvl="0" algn="ctr" defTabSz="908663" hangingPunct="1">
              <a:lnSpc>
                <a:spcPct val="95000"/>
              </a:lnSpc>
              <a:defRPr/>
            </a:pPr>
            <a:r>
              <a:rPr lang="ru-RU" sz="28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53,49% </a:t>
            </a:r>
            <a:r>
              <a:rPr lang="ru-RU" sz="2400" b="1" dirty="0" err="1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автоматжуулсан</a:t>
            </a:r>
            <a:r>
              <a:rPr lang="ru-RU" sz="24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гаргалт</a:t>
            </a:r>
            <a:endParaRPr lang="ru-RU" sz="2400" b="1" dirty="0">
              <a:solidFill>
                <a:srgbClr val="289549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0660DB53-6AEC-411C-A424-4D708F3E34ED}"/>
              </a:ext>
            </a:extLst>
          </p:cNvPr>
          <p:cNvGrpSpPr/>
          <p:nvPr/>
        </p:nvGrpSpPr>
        <p:grpSpPr>
          <a:xfrm>
            <a:off x="4830610" y="4570618"/>
            <a:ext cx="658397" cy="522599"/>
            <a:chOff x="3141819" y="822960"/>
            <a:chExt cx="824130" cy="654148"/>
          </a:xfrm>
        </p:grpSpPr>
        <p:sp>
          <p:nvSpPr>
            <p:cNvPr id="193" name="Нашивка 7">
              <a:extLst>
                <a:ext uri="{FF2B5EF4-FFF2-40B4-BE49-F238E27FC236}">
                  <a16:creationId xmlns:a16="http://schemas.microsoft.com/office/drawing/2014/main" id="{2A0A3986-FEF2-49A6-A6D8-A4161942A4CC}"/>
                </a:ext>
              </a:extLst>
            </p:cNvPr>
            <p:cNvSpPr/>
            <p:nvPr/>
          </p:nvSpPr>
          <p:spPr>
            <a:xfrm>
              <a:off x="3141819" y="822960"/>
              <a:ext cx="302456" cy="654148"/>
            </a:xfrm>
            <a:prstGeom prst="chevron">
              <a:avLst/>
            </a:prstGeom>
            <a:solidFill>
              <a:srgbClr val="007B41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  <p:sp>
          <p:nvSpPr>
            <p:cNvPr id="194" name="Нашивка 14">
              <a:extLst>
                <a:ext uri="{FF2B5EF4-FFF2-40B4-BE49-F238E27FC236}">
                  <a16:creationId xmlns:a16="http://schemas.microsoft.com/office/drawing/2014/main" id="{35D9B7B6-398A-4228-8F0C-59B74AF882D6}"/>
                </a:ext>
              </a:extLst>
            </p:cNvPr>
            <p:cNvSpPr/>
            <p:nvPr/>
          </p:nvSpPr>
          <p:spPr>
            <a:xfrm>
              <a:off x="3403244" y="822960"/>
              <a:ext cx="302456" cy="654148"/>
            </a:xfrm>
            <a:prstGeom prst="chevron">
              <a:avLst/>
            </a:prstGeom>
            <a:solidFill>
              <a:srgbClr val="007B41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  <p:sp>
          <p:nvSpPr>
            <p:cNvPr id="195" name="Нашивка 15">
              <a:extLst>
                <a:ext uri="{FF2B5EF4-FFF2-40B4-BE49-F238E27FC236}">
                  <a16:creationId xmlns:a16="http://schemas.microsoft.com/office/drawing/2014/main" id="{BF17A620-9DA2-405D-981B-EF7225DD0CA6}"/>
                </a:ext>
              </a:extLst>
            </p:cNvPr>
            <p:cNvSpPr/>
            <p:nvPr/>
          </p:nvSpPr>
          <p:spPr>
            <a:xfrm>
              <a:off x="3663494" y="822960"/>
              <a:ext cx="302455" cy="654148"/>
            </a:xfrm>
            <a:prstGeom prst="chevron">
              <a:avLst/>
            </a:prstGeom>
            <a:solidFill>
              <a:srgbClr val="007B41">
                <a:alpha val="4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9252" hangingPunct="1">
                <a:defRPr/>
              </a:pPr>
              <a:endParaRPr lang="ru-RU">
                <a:solidFill>
                  <a:srgbClr val="289549"/>
                </a:solidFill>
                <a:latin typeface="Calibri" pitchFamily="34" charset="0"/>
              </a:endParaRPr>
            </a:p>
          </p:txBody>
        </p:sp>
      </p:grpSp>
      <p:sp>
        <p:nvSpPr>
          <p:cNvPr id="196" name="Скругленный прямоугольник 195"/>
          <p:cNvSpPr/>
          <p:nvPr/>
        </p:nvSpPr>
        <p:spPr>
          <a:xfrm>
            <a:off x="6000775" y="4235138"/>
            <a:ext cx="5534006" cy="406421"/>
          </a:xfrm>
          <a:prstGeom prst="roundRect">
            <a:avLst/>
          </a:prstGeom>
          <a:noFill/>
          <a:ln w="25400" cap="flat" cmpd="sng" algn="ctr">
            <a:solidFill>
              <a:srgbClr val="007B41"/>
            </a:solidFill>
            <a:prstDash val="solid"/>
            <a:miter lim="800000"/>
          </a:ln>
          <a:effectLst/>
        </p:spPr>
        <p:txBody>
          <a:bodyPr lIns="35738" tIns="45395" rIns="35738" bIns="45395" anchor="ctr"/>
          <a:lstStyle/>
          <a:p>
            <a:pPr algn="ctr" defTabSz="908663" hangingPunct="1">
              <a:lnSpc>
                <a:spcPct val="95000"/>
              </a:lnSpc>
              <a:defRPr/>
            </a:pPr>
            <a:r>
              <a:rPr lang="ru-RU" sz="28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96,46% бүрдүүлэгдсэн</a:t>
            </a:r>
            <a:endParaRPr lang="ru-RU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6000766" y="1348577"/>
            <a:ext cx="5534007" cy="105595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B41"/>
            </a:solidFill>
            <a:prstDash val="solid"/>
            <a:miter lim="800000"/>
          </a:ln>
          <a:effectLst/>
        </p:spPr>
        <p:txBody>
          <a:bodyPr lIns="35738" tIns="45395" rIns="35738" bIns="45395" anchor="ctr"/>
          <a:lstStyle/>
          <a:p>
            <a:pPr algn="ctr" defTabSz="908663" hangingPunct="1">
              <a:defRPr/>
            </a:pPr>
            <a:r>
              <a:rPr lang="ru-RU" b="1" dirty="0">
                <a:latin typeface="Calibri" pitchFamily="34" charset="0"/>
                <a:cs typeface="Arial" pitchFamily="34" charset="0"/>
              </a:rPr>
              <a:t>Бүрдүүлэлтийн хугацаа:</a:t>
            </a:r>
          </a:p>
          <a:p>
            <a:pPr algn="ctr" defTabSz="908663" hangingPunct="1">
              <a:defRPr/>
            </a:pPr>
            <a:r>
              <a:rPr lang="ru-RU" sz="28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Импортын үед 51 мин.    Экспортын үед 16 мин.</a:t>
            </a:r>
            <a:endParaRPr lang="ru-RU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6001419" y="2633941"/>
            <a:ext cx="5534007" cy="396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B41"/>
            </a:solidFill>
            <a:prstDash val="solid"/>
            <a:miter lim="800000"/>
          </a:ln>
          <a:effectLst/>
        </p:spPr>
        <p:txBody>
          <a:bodyPr lIns="35738" tIns="45395" rIns="35738" bIns="45395" anchor="ctr"/>
          <a:lstStyle/>
          <a:p>
            <a:pPr algn="ctr" defTabSz="908663" hangingPunct="1">
              <a:lnSpc>
                <a:spcPct val="95000"/>
              </a:lnSpc>
              <a:defRPr/>
            </a:pPr>
            <a:r>
              <a:rPr lang="ru-RU" sz="2800" b="1" dirty="0">
                <a:solidFill>
                  <a:srgbClr val="289549"/>
                </a:solidFill>
                <a:latin typeface="Calibri" pitchFamily="34" charset="0"/>
                <a:cs typeface="Arial" pitchFamily="34" charset="0"/>
              </a:rPr>
              <a:t>86,4% автомат бүртгэл</a:t>
            </a:r>
            <a:endParaRPr lang="ru-RU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5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МОНГОЛ УЛСЫН ГААЛИЙН БАЙГУУЛЛАГАТАЙ ХАМТАРСАН ТӨСЛҮҮД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DB13-9271-4B52-8140-8CA48B2B6BBC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986230255"/>
              </p:ext>
            </p:extLst>
          </p:nvPr>
        </p:nvGraphicFramePr>
        <p:xfrm>
          <a:off x="361950" y="1066800"/>
          <a:ext cx="11468100" cy="28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62177" y="3913990"/>
            <a:ext cx="5237764" cy="201528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lvl="1" indent="-114300" defTabSz="53340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600" kern="1200" dirty="0">
                <a:solidFill>
                  <a:schemeClr val="tx1"/>
                </a:solidFill>
              </a:rPr>
              <a:t>2023 он — хамтарсан ажлын эхлэл.</a:t>
            </a:r>
          </a:p>
          <a:p>
            <a:pPr marL="114300" lvl="1" indent="-114300" defTabSz="53340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600" kern="1200" dirty="0">
                <a:solidFill>
                  <a:schemeClr val="tx1"/>
                </a:solidFill>
              </a:rPr>
              <a:t>2023-2025 он — Итгэмжлэгдсэн аж ахуйн нэгжийн (ИААН) институтуудыг харьцуулж, валидаци хийх.</a:t>
            </a:r>
          </a:p>
          <a:p>
            <a:pPr lvl="0"/>
            <a:r>
              <a:rPr lang="ru-RU" sz="1600" dirty="0"/>
              <a:t>• 2025-2026 он — ИААН-</a:t>
            </a:r>
            <a:r>
              <a:rPr lang="ru-RU" sz="1600" dirty="0" err="1"/>
              <a:t>ийг</a:t>
            </a:r>
            <a:r>
              <a:rPr lang="ru-RU" sz="1600" dirty="0"/>
              <a:t> </a:t>
            </a:r>
            <a:r>
              <a:rPr lang="ru-RU" sz="1600" dirty="0" err="1"/>
              <a:t>харилцан</a:t>
            </a:r>
            <a:r>
              <a:rPr lang="ru-RU" sz="1600" dirty="0"/>
              <a:t> </a:t>
            </a:r>
            <a:r>
              <a:rPr lang="ru-RU" sz="1600" dirty="0" err="1"/>
              <a:t>хүлээн</a:t>
            </a:r>
            <a:r>
              <a:rPr lang="ru-RU" sz="1600" dirty="0"/>
              <a:t> </a:t>
            </a:r>
            <a:r>
              <a:rPr lang="ru-RU" sz="1600" dirty="0" err="1"/>
              <a:t>зөвшөөрөх</a:t>
            </a:r>
            <a:r>
              <a:rPr lang="ru-RU" sz="1600" dirty="0"/>
              <a:t> </a:t>
            </a:r>
            <a:r>
              <a:rPr lang="ru-RU" sz="1600" dirty="0" err="1"/>
              <a:t>тухай</a:t>
            </a:r>
            <a:r>
              <a:rPr lang="ru-RU" sz="1600" dirty="0"/>
              <a:t> </a:t>
            </a:r>
            <a:r>
              <a:rPr lang="ru-RU" sz="1600" dirty="0" err="1"/>
              <a:t>олон</a:t>
            </a:r>
            <a:r>
              <a:rPr lang="ru-RU" sz="1600" dirty="0"/>
              <a:t> </a:t>
            </a:r>
            <a:r>
              <a:rPr lang="ru-RU" sz="1600" dirty="0" err="1"/>
              <a:t>улсын</a:t>
            </a:r>
            <a:r>
              <a:rPr lang="ru-RU" sz="1600" dirty="0"/>
              <a:t> </a:t>
            </a:r>
            <a:r>
              <a:rPr lang="ru-RU" sz="1600" dirty="0" err="1"/>
              <a:t>хэлэлцээрийн</a:t>
            </a:r>
            <a:r>
              <a:rPr lang="ru-RU" sz="1600" dirty="0"/>
              <a:t> </a:t>
            </a:r>
            <a:r>
              <a:rPr lang="ru-RU" sz="1600" dirty="0" err="1"/>
              <a:t>төслийг</a:t>
            </a:r>
            <a:r>
              <a:rPr lang="ru-RU" sz="1600" dirty="0"/>
              <a:t> </a:t>
            </a:r>
            <a:r>
              <a:rPr lang="ru-RU" sz="1600" dirty="0" err="1"/>
              <a:t>боловсруулж</a:t>
            </a:r>
            <a:r>
              <a:rPr lang="ru-RU" sz="1600" dirty="0"/>
              <a:t>, </a:t>
            </a:r>
            <a:r>
              <a:rPr lang="ru-RU" sz="1600" dirty="0" err="1"/>
              <a:t>зөвшилцөх</a:t>
            </a:r>
            <a:r>
              <a:rPr lang="ru-RU" sz="1600" dirty="0"/>
              <a:t>. 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Хэлэлцээрийн</a:t>
            </a:r>
            <a:r>
              <a:rPr lang="ru-RU" sz="1600" dirty="0"/>
              <a:t> </a:t>
            </a:r>
            <a:r>
              <a:rPr lang="ru-RU" sz="1600" dirty="0" err="1"/>
              <a:t>төслийг</a:t>
            </a:r>
            <a:r>
              <a:rPr lang="ru-RU" sz="1600" dirty="0"/>
              <a:t> </a:t>
            </a:r>
            <a:r>
              <a:rPr lang="ru-RU" sz="1600" dirty="0" err="1"/>
              <a:t>гарын</a:t>
            </a:r>
            <a:r>
              <a:rPr lang="ru-RU" sz="1600" dirty="0"/>
              <a:t> </a:t>
            </a:r>
            <a:r>
              <a:rPr lang="ru-RU" sz="1600" dirty="0" err="1"/>
              <a:t>үсэг</a:t>
            </a:r>
            <a:r>
              <a:rPr lang="ru-RU" sz="1600" dirty="0"/>
              <a:t> </a:t>
            </a:r>
            <a:r>
              <a:rPr lang="ru-RU" sz="1600" dirty="0" err="1"/>
              <a:t>зурахад</a:t>
            </a:r>
            <a:r>
              <a:rPr lang="ru-RU" sz="1600" dirty="0"/>
              <a:t> </a:t>
            </a:r>
            <a:r>
              <a:rPr lang="ru-RU" sz="1600" dirty="0" err="1"/>
              <a:t>бэлтгэж</a:t>
            </a:r>
            <a:r>
              <a:rPr lang="ru-RU" sz="1600" dirty="0"/>
              <a:t> </a:t>
            </a:r>
            <a:r>
              <a:rPr lang="ru-RU" sz="1600" dirty="0" err="1"/>
              <a:t>байна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391774" y="4164010"/>
            <a:ext cx="5761540" cy="224994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1600" dirty="0"/>
              <a:t>• </a:t>
            </a:r>
            <a:r>
              <a:rPr lang="ru-RU" sz="1600" dirty="0" err="1"/>
              <a:t>Үндэслэл</a:t>
            </a:r>
            <a:r>
              <a:rPr lang="ru-RU" sz="1600" dirty="0"/>
              <a:t>: БГХҮХЗ-</a:t>
            </a:r>
            <a:r>
              <a:rPr lang="ru-RU" sz="1600" dirty="0" err="1"/>
              <a:t>ийг</a:t>
            </a:r>
            <a:r>
              <a:rPr lang="ru-RU" sz="1600" dirty="0"/>
              <a:t> </a:t>
            </a:r>
            <a:r>
              <a:rPr lang="ru-RU" sz="1600" dirty="0" err="1"/>
              <a:t>хэрэгжүүлэх</a:t>
            </a:r>
            <a:r>
              <a:rPr lang="ru-RU" sz="1600" dirty="0"/>
              <a:t> </a:t>
            </a:r>
            <a:r>
              <a:rPr lang="ru-RU" sz="1600" dirty="0" err="1"/>
              <a:t>тухай</a:t>
            </a:r>
            <a:r>
              <a:rPr lang="ru-RU" sz="1600" dirty="0"/>
              <a:t> 2021 оны 12 </a:t>
            </a:r>
            <a:r>
              <a:rPr lang="ru-RU" sz="1600" dirty="0" err="1"/>
              <a:t>дугаар</a:t>
            </a:r>
            <a:r>
              <a:rPr lang="ru-RU" sz="1600" dirty="0"/>
              <a:t> </a:t>
            </a:r>
            <a:r>
              <a:rPr lang="ru-RU" sz="1600" dirty="0" err="1"/>
              <a:t>сарын</a:t>
            </a:r>
            <a:r>
              <a:rPr lang="ru-RU" sz="1600" dirty="0"/>
              <a:t> 16-ны </a:t>
            </a:r>
            <a:r>
              <a:rPr lang="ru-RU" sz="1600" dirty="0" err="1"/>
              <a:t>өдрийн</a:t>
            </a:r>
            <a:r>
              <a:rPr lang="ru-RU" sz="1600" dirty="0"/>
              <a:t> Протокол. </a:t>
            </a:r>
          </a:p>
          <a:p>
            <a:pPr lvl="0"/>
            <a:r>
              <a:rPr lang="ru-RU" sz="1600" dirty="0"/>
              <a:t>• </a:t>
            </a:r>
            <a:r>
              <a:rPr lang="ru-RU" sz="1600" dirty="0" err="1"/>
              <a:t>Хилийн</a:t>
            </a:r>
            <a:r>
              <a:rPr lang="ru-RU" sz="1600" dirty="0"/>
              <a:t> </a:t>
            </a:r>
            <a:r>
              <a:rPr lang="ru-RU" sz="1600" dirty="0" err="1"/>
              <a:t>боомт</a:t>
            </a:r>
            <a:r>
              <a:rPr lang="ru-RU" sz="1600" dirty="0"/>
              <a:t>: </a:t>
            </a:r>
            <a:r>
              <a:rPr lang="ru-RU" sz="1600" dirty="0" err="1"/>
              <a:t>Хиагт</a:t>
            </a:r>
            <a:r>
              <a:rPr lang="ru-RU" sz="1600" dirty="0"/>
              <a:t> (ОХУ), </a:t>
            </a:r>
            <a:r>
              <a:rPr lang="ru-RU" sz="1600" dirty="0" err="1"/>
              <a:t>Алтанбулаг</a:t>
            </a:r>
            <a:r>
              <a:rPr lang="ru-RU" sz="1600" dirty="0"/>
              <a:t> (Монгол Улс) </a:t>
            </a:r>
            <a:r>
              <a:rPr lang="ru-RU" sz="1600" dirty="0" err="1"/>
              <a:t>олон</a:t>
            </a:r>
            <a:r>
              <a:rPr lang="ru-RU" sz="1600" dirty="0"/>
              <a:t> </a:t>
            </a:r>
            <a:r>
              <a:rPr lang="ru-RU" sz="1600" dirty="0" err="1"/>
              <a:t>улсын</a:t>
            </a:r>
            <a:r>
              <a:rPr lang="ru-RU" sz="1600" dirty="0"/>
              <a:t> авто </a:t>
            </a:r>
            <a:r>
              <a:rPr lang="ru-RU" sz="1600" dirty="0" err="1"/>
              <a:t>замын</a:t>
            </a:r>
            <a:r>
              <a:rPr lang="ru-RU" sz="1600" dirty="0"/>
              <a:t> </a:t>
            </a:r>
            <a:r>
              <a:rPr lang="ru-RU" sz="1600" dirty="0" err="1"/>
              <a:t>боомт</a:t>
            </a:r>
            <a:r>
              <a:rPr lang="ru-RU" sz="1600" dirty="0"/>
              <a:t>. </a:t>
            </a:r>
          </a:p>
          <a:p>
            <a:pPr lvl="0"/>
            <a:r>
              <a:rPr lang="ru-RU" sz="1600" dirty="0"/>
              <a:t>• </a:t>
            </a:r>
            <a:r>
              <a:rPr lang="ru-RU" sz="1600" dirty="0" err="1"/>
              <a:t>Илрүүлэлт</a:t>
            </a:r>
            <a:r>
              <a:rPr lang="ru-RU" sz="1600" dirty="0"/>
              <a:t>: </a:t>
            </a:r>
            <a:r>
              <a:rPr lang="ru-RU" sz="1600" dirty="0" err="1"/>
              <a:t>Цахим</a:t>
            </a:r>
            <a:r>
              <a:rPr lang="ru-RU" sz="1600" dirty="0"/>
              <a:t> </a:t>
            </a:r>
            <a:r>
              <a:rPr lang="ru-RU" sz="1600" dirty="0" err="1"/>
              <a:t>манифестийн</a:t>
            </a:r>
            <a:r>
              <a:rPr lang="ru-RU" sz="1600" dirty="0"/>
              <a:t> </a:t>
            </a:r>
            <a:r>
              <a:rPr lang="ru-RU" sz="1600" dirty="0" err="1"/>
              <a:t>дугаараар</a:t>
            </a:r>
            <a:r>
              <a:rPr lang="ru-RU" sz="1600" dirty="0"/>
              <a:t>. </a:t>
            </a:r>
          </a:p>
          <a:p>
            <a:pPr lvl="0"/>
            <a:r>
              <a:rPr lang="ru-RU" sz="1600" dirty="0"/>
              <a:t>• </a:t>
            </a:r>
            <a:r>
              <a:rPr lang="ru-RU" sz="1600" dirty="0" err="1"/>
              <a:t>Нэр</a:t>
            </a:r>
            <a:r>
              <a:rPr lang="ru-RU" sz="1600" dirty="0"/>
              <a:t> </a:t>
            </a:r>
            <a:r>
              <a:rPr lang="ru-RU" sz="1600" dirty="0" err="1"/>
              <a:t>төрөл</a:t>
            </a:r>
            <a:r>
              <a:rPr lang="ru-RU" sz="1600" dirty="0"/>
              <a:t>: 51 </a:t>
            </a:r>
            <a:r>
              <a:rPr lang="ru-RU" sz="1600" dirty="0" err="1"/>
              <a:t>байрлал</a:t>
            </a:r>
            <a:r>
              <a:rPr lang="ru-RU" sz="1600" dirty="0"/>
              <a:t> (ОХУ-</a:t>
            </a:r>
            <a:r>
              <a:rPr lang="ru-RU" sz="1600" dirty="0" err="1"/>
              <a:t>ын</a:t>
            </a:r>
            <a:r>
              <a:rPr lang="ru-RU" sz="1600" dirty="0"/>
              <a:t> экспорт), 28 </a:t>
            </a:r>
            <a:r>
              <a:rPr lang="ru-RU" sz="1600" dirty="0" err="1"/>
              <a:t>байрлал</a:t>
            </a:r>
            <a:r>
              <a:rPr lang="ru-RU" sz="1600" dirty="0"/>
              <a:t> (Монгол </a:t>
            </a:r>
            <a:r>
              <a:rPr lang="ru-RU" sz="1600" dirty="0" err="1"/>
              <a:t>Улсын</a:t>
            </a:r>
            <a:r>
              <a:rPr lang="ru-RU" sz="1600" dirty="0"/>
              <a:t> экспорт). </a:t>
            </a:r>
          </a:p>
          <a:p>
            <a:pPr lvl="0"/>
            <a:r>
              <a:rPr lang="ru-RU" sz="1600" dirty="0"/>
              <a:t>• </a:t>
            </a:r>
            <a:r>
              <a:rPr lang="ru-RU" sz="1600" dirty="0" err="1"/>
              <a:t>Хүлээгдэж</a:t>
            </a:r>
            <a:r>
              <a:rPr lang="ru-RU" sz="1600" dirty="0"/>
              <a:t> буй </a:t>
            </a:r>
            <a:r>
              <a:rPr lang="ru-RU" sz="1600" dirty="0" err="1"/>
              <a:t>үр</a:t>
            </a:r>
            <a:r>
              <a:rPr lang="ru-RU" sz="1600" dirty="0"/>
              <a:t> </a:t>
            </a:r>
            <a:r>
              <a:rPr lang="ru-RU" sz="1600" dirty="0" err="1"/>
              <a:t>дүн</a:t>
            </a:r>
            <a:r>
              <a:rPr lang="ru-RU" sz="1600" dirty="0"/>
              <a:t>: </a:t>
            </a:r>
            <a:r>
              <a:rPr lang="ru-RU" sz="1600" dirty="0" err="1"/>
              <a:t>Хилийн</a:t>
            </a:r>
            <a:r>
              <a:rPr lang="ru-RU" sz="1600" dirty="0"/>
              <a:t> </a:t>
            </a:r>
            <a:r>
              <a:rPr lang="ru-RU" sz="1600" dirty="0" err="1"/>
              <a:t>боомт</a:t>
            </a:r>
            <a:r>
              <a:rPr lang="ru-RU" sz="1600" dirty="0"/>
              <a:t> </a:t>
            </a:r>
            <a:r>
              <a:rPr lang="ru-RU" sz="1600" dirty="0" err="1"/>
              <a:t>дахь</a:t>
            </a:r>
            <a:r>
              <a:rPr lang="ru-RU" sz="1600" dirty="0"/>
              <a:t> </a:t>
            </a:r>
            <a:r>
              <a:rPr lang="ru-RU" sz="1600" dirty="0" err="1"/>
              <a:t>гаалийн</a:t>
            </a:r>
            <a:r>
              <a:rPr lang="ru-RU" sz="1600" dirty="0"/>
              <a:t> </a:t>
            </a:r>
            <a:r>
              <a:rPr lang="ru-RU" sz="1600" dirty="0" err="1"/>
              <a:t>хяналтын</a:t>
            </a:r>
            <a:r>
              <a:rPr lang="ru-RU" sz="1600" dirty="0"/>
              <a:t> </a:t>
            </a:r>
            <a:r>
              <a:rPr lang="ru-RU" sz="1600" dirty="0" err="1"/>
              <a:t>арга</a:t>
            </a:r>
            <a:r>
              <a:rPr lang="ru-RU" sz="1600" dirty="0"/>
              <a:t> </a:t>
            </a:r>
            <a:r>
              <a:rPr lang="ru-RU" sz="1600" dirty="0" err="1"/>
              <a:t>хэмжээг</a:t>
            </a:r>
            <a:r>
              <a:rPr lang="ru-RU" sz="1600" dirty="0"/>
              <a:t> </a:t>
            </a:r>
            <a:r>
              <a:rPr lang="ru-RU" sz="1600" dirty="0" err="1"/>
              <a:t>багасгах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32" y="904184"/>
            <a:ext cx="2227952" cy="12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86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светлая_нова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светлая_новая" id="{66F4D0DF-30FB-4826-AA65-A5DB6F35B4BD}" vid="{93E7A954-003D-4CE9-973B-0EE7167219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Тема_светлая_новая</Template>
  <TotalTime>1629</TotalTime>
  <Words>535</Words>
  <Application>Microsoft Office PowerPoint</Application>
  <PresentationFormat>Widescreen</PresentationFormat>
  <Paragraphs>105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Тема_светлая_новая</vt:lpstr>
      <vt:lpstr>       Оросын Холбооны Улсын нутаг дэвсгэрт бараа оруулах. ОХУ-ын Холбооны гаалийн албанаас гаалийн ажиллагааг автоматжуулах, хялбаршуулах чиглэлд авч хэрэгжүүлж буй арга хэмжээ </vt:lpstr>
      <vt:lpstr>БАРААНЫ ОРУУЛАЛТЫН БИЗНЕС-ПРОЦЕСС</vt:lpstr>
      <vt:lpstr>ЗААВАЛ УРЬДЧИЛАН МЭДЭГДЭХ (УМ)</vt:lpstr>
      <vt:lpstr>АВТО ХИЛИЙН БООМТЫН АЖЛЫГ ЗОХИОН БАЙГУУЛАХ ТЕХНОЛОГИ</vt:lpstr>
      <vt:lpstr>БАРАА ДАГАЛДАХ БАРИМТ БИЧГИЙГ БҮРДҮҮЛЭХЭД ГАРГАДАГ АЛДААНУУД</vt:lpstr>
      <vt:lpstr>ГААЛИЙН ТРАНЗИТЫН ЖУРАМ</vt:lpstr>
      <vt:lpstr>ГААЛИЙН МЭДҮҮЛЭГ ГАРГАХ</vt:lpstr>
      <vt:lpstr>2025 ОНД ГААЛИЙН ЖУРМЫГ АВТОМАТЖУУЛАХ БА ХЯЛБАРШУУЛАХ</vt:lpstr>
      <vt:lpstr>МОНГОЛ УЛСЫН ГААЛИЙН БАЙГУУЛЛАГАТАЙ ХАМТАРСАН ТӨСЛҮҮД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FTS_USO</dc:creator>
  <cp:lastModifiedBy>badamkhorol erdenechuluun</cp:lastModifiedBy>
  <cp:revision>169</cp:revision>
  <cp:lastPrinted>2026-05-15T13:36:23Z</cp:lastPrinted>
  <dcterms:created xsi:type="dcterms:W3CDTF">2026-01-13T07:06:06Z</dcterms:created>
  <dcterms:modified xsi:type="dcterms:W3CDTF">2026-05-22T01:44:16Z</dcterms:modified>
</cp:coreProperties>
</file>